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3"/>
  </p:notesMasterIdLst>
  <p:sldIdLst>
    <p:sldId id="259" r:id="rId5"/>
    <p:sldId id="337" r:id="rId6"/>
    <p:sldId id="325" r:id="rId7"/>
    <p:sldId id="264" r:id="rId8"/>
    <p:sldId id="281" r:id="rId9"/>
    <p:sldId id="284" r:id="rId10"/>
    <p:sldId id="340" r:id="rId11"/>
    <p:sldId id="327" r:id="rId12"/>
    <p:sldId id="328" r:id="rId13"/>
    <p:sldId id="342" r:id="rId14"/>
    <p:sldId id="343" r:id="rId15"/>
    <p:sldId id="344" r:id="rId16"/>
    <p:sldId id="334" r:id="rId17"/>
    <p:sldId id="301" r:id="rId18"/>
    <p:sldId id="285" r:id="rId19"/>
    <p:sldId id="287" r:id="rId20"/>
    <p:sldId id="311" r:id="rId21"/>
    <p:sldId id="312" r:id="rId22"/>
    <p:sldId id="313" r:id="rId23"/>
    <p:sldId id="345" r:id="rId24"/>
    <p:sldId id="286" r:id="rId25"/>
    <p:sldId id="288" r:id="rId26"/>
    <p:sldId id="291" r:id="rId27"/>
    <p:sldId id="290" r:id="rId28"/>
    <p:sldId id="292" r:id="rId29"/>
    <p:sldId id="293" r:id="rId30"/>
    <p:sldId id="338" r:id="rId31"/>
    <p:sldId id="298" r:id="rId32"/>
  </p:sldIdLst>
  <p:sldSz cx="17340263" cy="9753600"/>
  <p:notesSz cx="6877050" cy="93154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3F3"/>
    <a:srgbClr val="5FC2EE"/>
    <a:srgbClr val="5DC3EF"/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8BE84-CE36-485A-9EC3-C101403DD591}" v="23" dt="2025-11-10T11:23:01.7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3447" autoAdjust="0"/>
  </p:normalViewPr>
  <p:slideViewPr>
    <p:cSldViewPr showGuides="1">
      <p:cViewPr varScale="1">
        <p:scale>
          <a:sx n="58" d="100"/>
          <a:sy n="58" d="100"/>
        </p:scale>
        <p:origin x="686" y="34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fac Apfac" userId="91eee125-744b-48a2-8e5d-b7ce5cf92308" providerId="ADAL" clId="{1E563039-4BC8-4D6E-9AF3-DE5A03A15C25}"/>
    <pc:docChg chg="undo custSel delSld modSld">
      <pc:chgData name="Apfac Apfac" userId="91eee125-744b-48a2-8e5d-b7ce5cf92308" providerId="ADAL" clId="{1E563039-4BC8-4D6E-9AF3-DE5A03A15C25}" dt="2025-11-10T11:29:20.015" v="377" actId="1036"/>
      <pc:docMkLst>
        <pc:docMk/>
      </pc:docMkLst>
      <pc:sldChg chg="addSp delSp modSp mod">
        <pc:chgData name="Apfac Apfac" userId="91eee125-744b-48a2-8e5d-b7ce5cf92308" providerId="ADAL" clId="{1E563039-4BC8-4D6E-9AF3-DE5A03A15C25}" dt="2025-11-10T11:14:33.358" v="219" actId="1036"/>
        <pc:sldMkLst>
          <pc:docMk/>
          <pc:sldMk cId="3746227296" sldId="259"/>
        </pc:sldMkLst>
        <pc:spChg chg="mod">
          <ac:chgData name="Apfac Apfac" userId="91eee125-744b-48a2-8e5d-b7ce5cf92308" providerId="ADAL" clId="{1E563039-4BC8-4D6E-9AF3-DE5A03A15C25}" dt="2025-11-10T11:14:33.358" v="219" actId="1036"/>
          <ac:spMkLst>
            <pc:docMk/>
            <pc:sldMk cId="3746227296" sldId="259"/>
            <ac:spMk id="4" creationId="{413275B7-062A-8C39-C8F6-5D754BE48AFD}"/>
          </ac:spMkLst>
        </pc:spChg>
        <pc:spChg chg="mod">
          <ac:chgData name="Apfac Apfac" userId="91eee125-744b-48a2-8e5d-b7ce5cf92308" providerId="ADAL" clId="{1E563039-4BC8-4D6E-9AF3-DE5A03A15C25}" dt="2025-11-10T11:12:59.933" v="177"/>
          <ac:spMkLst>
            <pc:docMk/>
            <pc:sldMk cId="3746227296" sldId="259"/>
            <ac:spMk id="7" creationId="{B663EAFC-7320-B68D-07FD-A8D7CB479419}"/>
          </ac:spMkLst>
        </pc:spChg>
        <pc:spChg chg="mod">
          <ac:chgData name="Apfac Apfac" userId="91eee125-744b-48a2-8e5d-b7ce5cf92308" providerId="ADAL" clId="{1E563039-4BC8-4D6E-9AF3-DE5A03A15C25}" dt="2025-11-10T11:12:59.933" v="177"/>
          <ac:spMkLst>
            <pc:docMk/>
            <pc:sldMk cId="3746227296" sldId="259"/>
            <ac:spMk id="13" creationId="{F1C36D90-4C9D-1A45-416B-206FA771CCC9}"/>
          </ac:spMkLst>
        </pc:spChg>
        <pc:spChg chg="del">
          <ac:chgData name="Apfac Apfac" userId="91eee125-744b-48a2-8e5d-b7ce5cf92308" providerId="ADAL" clId="{1E563039-4BC8-4D6E-9AF3-DE5A03A15C25}" dt="2025-11-10T11:13:19.298" v="179" actId="478"/>
          <ac:spMkLst>
            <pc:docMk/>
            <pc:sldMk cId="3746227296" sldId="259"/>
            <ac:spMk id="121" creationId="{00000000-0000-0000-0000-000000000000}"/>
          </ac:spMkLst>
        </pc:spChg>
        <pc:grpChg chg="add mod ord">
          <ac:chgData name="Apfac Apfac" userId="91eee125-744b-48a2-8e5d-b7ce5cf92308" providerId="ADAL" clId="{1E563039-4BC8-4D6E-9AF3-DE5A03A15C25}" dt="2025-11-10T11:13:06.598" v="178" actId="167"/>
          <ac:grpSpMkLst>
            <pc:docMk/>
            <pc:sldMk cId="3746227296" sldId="259"/>
            <ac:grpSpMk id="3" creationId="{C4A77F35-789A-5634-F6B6-0D934B42EEBB}"/>
          </ac:grpSpMkLst>
        </pc:grpChg>
        <pc:grpChg chg="del">
          <ac:chgData name="Apfac Apfac" userId="91eee125-744b-48a2-8e5d-b7ce5cf92308" providerId="ADAL" clId="{1E563039-4BC8-4D6E-9AF3-DE5A03A15C25}" dt="2025-11-10T11:12:53.404" v="176" actId="478"/>
          <ac:grpSpMkLst>
            <pc:docMk/>
            <pc:sldMk cId="3746227296" sldId="259"/>
            <ac:grpSpMk id="5" creationId="{39F6B203-4B42-5345-B6EE-660D7246F46F}"/>
          </ac:grpSpMkLst>
        </pc:grpChg>
        <pc:grpChg chg="mod">
          <ac:chgData name="Apfac Apfac" userId="91eee125-744b-48a2-8e5d-b7ce5cf92308" providerId="ADAL" clId="{1E563039-4BC8-4D6E-9AF3-DE5A03A15C25}" dt="2025-11-10T11:12:59.933" v="177"/>
          <ac:grpSpMkLst>
            <pc:docMk/>
            <pc:sldMk cId="3746227296" sldId="259"/>
            <ac:grpSpMk id="6" creationId="{729E4D4A-D97C-EFF9-0AD9-1CE9E321051B}"/>
          </ac:grpSpMkLst>
        </pc:grpChg>
        <pc:picChg chg="mod">
          <ac:chgData name="Apfac Apfac" userId="91eee125-744b-48a2-8e5d-b7ce5cf92308" providerId="ADAL" clId="{1E563039-4BC8-4D6E-9AF3-DE5A03A15C25}" dt="2025-11-10T11:14:22.865" v="213" actId="1035"/>
          <ac:picMkLst>
            <pc:docMk/>
            <pc:sldMk cId="3746227296" sldId="259"/>
            <ac:picMk id="2" creationId="{6AB0737A-8FB0-5400-120D-DFCD1FFC6D15}"/>
          </ac:picMkLst>
        </pc:picChg>
        <pc:picChg chg="mod">
          <ac:chgData name="Apfac Apfac" userId="91eee125-744b-48a2-8e5d-b7ce5cf92308" providerId="ADAL" clId="{1E563039-4BC8-4D6E-9AF3-DE5A03A15C25}" dt="2025-11-10T11:12:59.933" v="177"/>
          <ac:picMkLst>
            <pc:docMk/>
            <pc:sldMk cId="3746227296" sldId="259"/>
            <ac:picMk id="12" creationId="{E411632A-16EA-9350-BDC1-76763CB53AC5}"/>
          </ac:picMkLst>
        </pc:picChg>
      </pc:sldChg>
      <pc:sldChg chg="addSp delSp modSp mod">
        <pc:chgData name="Apfac Apfac" userId="91eee125-744b-48a2-8e5d-b7ce5cf92308" providerId="ADAL" clId="{1E563039-4BC8-4D6E-9AF3-DE5A03A15C25}" dt="2025-11-10T11:17:35.552" v="274" actId="732"/>
        <pc:sldMkLst>
          <pc:docMk/>
          <pc:sldMk cId="3117347681" sldId="264"/>
        </pc:sldMkLst>
        <pc:spChg chg="mod">
          <ac:chgData name="Apfac Apfac" userId="91eee125-744b-48a2-8e5d-b7ce5cf92308" providerId="ADAL" clId="{1E563039-4BC8-4D6E-9AF3-DE5A03A15C25}" dt="2025-11-10T11:15:54.863" v="260" actId="1076"/>
          <ac:spMkLst>
            <pc:docMk/>
            <pc:sldMk cId="3117347681" sldId="264"/>
            <ac:spMk id="3" creationId="{00000000-0000-0000-0000-000000000000}"/>
          </ac:spMkLst>
        </pc:spChg>
        <pc:spChg chg="mod">
          <ac:chgData name="Apfac Apfac" userId="91eee125-744b-48a2-8e5d-b7ce5cf92308" providerId="ADAL" clId="{1E563039-4BC8-4D6E-9AF3-DE5A03A15C25}" dt="2025-11-10T11:15:50.480" v="259" actId="1036"/>
          <ac:spMkLst>
            <pc:docMk/>
            <pc:sldMk cId="3117347681" sldId="264"/>
            <ac:spMk id="4" creationId="{00000000-0000-0000-0000-000000000000}"/>
          </ac:spMkLst>
        </pc:spChg>
        <pc:spChg chg="del mod topLvl">
          <ac:chgData name="Apfac Apfac" userId="91eee125-744b-48a2-8e5d-b7ce5cf92308" providerId="ADAL" clId="{1E563039-4BC8-4D6E-9AF3-DE5A03A15C25}" dt="2025-11-10T11:17:09.800" v="268" actId="478"/>
          <ac:spMkLst>
            <pc:docMk/>
            <pc:sldMk cId="3117347681" sldId="264"/>
            <ac:spMk id="7" creationId="{12897DE7-5FC2-4DBE-EB94-2344721517DF}"/>
          </ac:spMkLst>
        </pc:spChg>
        <pc:spChg chg="del mod topLvl">
          <ac:chgData name="Apfac Apfac" userId="91eee125-744b-48a2-8e5d-b7ce5cf92308" providerId="ADAL" clId="{1E563039-4BC8-4D6E-9AF3-DE5A03A15C25}" dt="2025-11-10T11:17:15.450" v="271" actId="478"/>
          <ac:spMkLst>
            <pc:docMk/>
            <pc:sldMk cId="3117347681" sldId="264"/>
            <ac:spMk id="9" creationId="{A881EC58-33BF-F2F3-2265-16D6020F0C05}"/>
          </ac:spMkLst>
        </pc:spChg>
        <pc:grpChg chg="add del mod">
          <ac:chgData name="Apfac Apfac" userId="91eee125-744b-48a2-8e5d-b7ce5cf92308" providerId="ADAL" clId="{1E563039-4BC8-4D6E-9AF3-DE5A03A15C25}" dt="2025-11-10T11:17:04.115" v="267" actId="165"/>
          <ac:grpSpMkLst>
            <pc:docMk/>
            <pc:sldMk cId="3117347681" sldId="264"/>
            <ac:grpSpMk id="5" creationId="{47B5FD70-746F-83A5-3C96-5D563EE4136D}"/>
          </ac:grpSpMkLst>
        </pc:grpChg>
        <pc:grpChg chg="add del mod topLvl">
          <ac:chgData name="Apfac Apfac" userId="91eee125-744b-48a2-8e5d-b7ce5cf92308" providerId="ADAL" clId="{1E563039-4BC8-4D6E-9AF3-DE5A03A15C25}" dt="2025-11-10T11:17:15.450" v="271" actId="478"/>
          <ac:grpSpMkLst>
            <pc:docMk/>
            <pc:sldMk cId="3117347681" sldId="264"/>
            <ac:grpSpMk id="6" creationId="{272A3B71-B07D-5F76-0973-FC8374890DE9}"/>
          </ac:grpSpMkLst>
        </pc:grpChg>
        <pc:picChg chg="mod topLvl modCrop">
          <ac:chgData name="Apfac Apfac" userId="91eee125-744b-48a2-8e5d-b7ce5cf92308" providerId="ADAL" clId="{1E563039-4BC8-4D6E-9AF3-DE5A03A15C25}" dt="2025-11-10T11:17:35.552" v="274" actId="732"/>
          <ac:picMkLst>
            <pc:docMk/>
            <pc:sldMk cId="3117347681" sldId="264"/>
            <ac:picMk id="8" creationId="{54D02724-9156-58FC-D684-CF954245EF69}"/>
          </ac:picMkLst>
        </pc:picChg>
      </pc:sldChg>
      <pc:sldChg chg="modSp mod">
        <pc:chgData name="Apfac Apfac" userId="91eee125-744b-48a2-8e5d-b7ce5cf92308" providerId="ADAL" clId="{1E563039-4BC8-4D6E-9AF3-DE5A03A15C25}" dt="2025-11-10T10:47:22.109" v="60" actId="121"/>
        <pc:sldMkLst>
          <pc:docMk/>
          <pc:sldMk cId="3193642968" sldId="284"/>
        </pc:sldMkLst>
        <pc:spChg chg="mod">
          <ac:chgData name="Apfac Apfac" userId="91eee125-744b-48a2-8e5d-b7ce5cf92308" providerId="ADAL" clId="{1E563039-4BC8-4D6E-9AF3-DE5A03A15C25}" dt="2025-11-10T10:47:22.109" v="60" actId="121"/>
          <ac:spMkLst>
            <pc:docMk/>
            <pc:sldMk cId="3193642968" sldId="284"/>
            <ac:spMk id="2" creationId="{9531ABE4-13D5-6C08-3C44-89D0BB2ACEEC}"/>
          </ac:spMkLst>
        </pc:spChg>
      </pc:sldChg>
      <pc:sldChg chg="modSp mod">
        <pc:chgData name="Apfac Apfac" userId="91eee125-744b-48a2-8e5d-b7ce5cf92308" providerId="ADAL" clId="{1E563039-4BC8-4D6E-9AF3-DE5A03A15C25}" dt="2025-11-10T11:19:25.164" v="295" actId="20577"/>
        <pc:sldMkLst>
          <pc:docMk/>
          <pc:sldMk cId="277465986" sldId="285"/>
        </pc:sldMkLst>
        <pc:spChg chg="mod">
          <ac:chgData name="Apfac Apfac" userId="91eee125-744b-48a2-8e5d-b7ce5cf92308" providerId="ADAL" clId="{1E563039-4BC8-4D6E-9AF3-DE5A03A15C25}" dt="2025-11-10T11:19:25.164" v="295" actId="20577"/>
          <ac:spMkLst>
            <pc:docMk/>
            <pc:sldMk cId="277465986" sldId="285"/>
            <ac:spMk id="2" creationId="{D37343C2-8232-8C58-98A1-57389AA2F73C}"/>
          </ac:spMkLst>
        </pc:spChg>
      </pc:sldChg>
      <pc:sldChg chg="modSp mod">
        <pc:chgData name="Apfac Apfac" userId="91eee125-744b-48a2-8e5d-b7ce5cf92308" providerId="ADAL" clId="{1E563039-4BC8-4D6E-9AF3-DE5A03A15C25}" dt="2025-11-10T11:20:02.647" v="313" actId="20577"/>
        <pc:sldMkLst>
          <pc:docMk/>
          <pc:sldMk cId="2177749649" sldId="286"/>
        </pc:sldMkLst>
        <pc:spChg chg="mod">
          <ac:chgData name="Apfac Apfac" userId="91eee125-744b-48a2-8e5d-b7ce5cf92308" providerId="ADAL" clId="{1E563039-4BC8-4D6E-9AF3-DE5A03A15C25}" dt="2025-11-10T11:20:02.647" v="313" actId="20577"/>
          <ac:spMkLst>
            <pc:docMk/>
            <pc:sldMk cId="2177749649" sldId="286"/>
            <ac:spMk id="2" creationId="{1E257B59-6922-E779-3683-3ECFC5A0FCB5}"/>
          </ac:spMkLst>
        </pc:spChg>
      </pc:sldChg>
      <pc:sldChg chg="modSp mod modNotes">
        <pc:chgData name="Apfac Apfac" userId="91eee125-744b-48a2-8e5d-b7ce5cf92308" providerId="ADAL" clId="{1E563039-4BC8-4D6E-9AF3-DE5A03A15C25}" dt="2025-11-10T11:19:30.358" v="298" actId="20577"/>
        <pc:sldMkLst>
          <pc:docMk/>
          <pc:sldMk cId="2559345741" sldId="287"/>
        </pc:sldMkLst>
        <pc:spChg chg="mod">
          <ac:chgData name="Apfac Apfac" userId="91eee125-744b-48a2-8e5d-b7ce5cf92308" providerId="ADAL" clId="{1E563039-4BC8-4D6E-9AF3-DE5A03A15C25}" dt="2025-11-10T11:19:30.358" v="298" actId="20577"/>
          <ac:spMkLst>
            <pc:docMk/>
            <pc:sldMk cId="2559345741" sldId="287"/>
            <ac:spMk id="2" creationId="{9EED491B-3843-2DEF-112E-4A84BEB9524C}"/>
          </ac:spMkLst>
        </pc:spChg>
      </pc:sldChg>
      <pc:sldChg chg="modSp mod">
        <pc:chgData name="Apfac Apfac" userId="91eee125-744b-48a2-8e5d-b7ce5cf92308" providerId="ADAL" clId="{1E563039-4BC8-4D6E-9AF3-DE5A03A15C25}" dt="2025-11-10T11:20:06.622" v="316" actId="20577"/>
        <pc:sldMkLst>
          <pc:docMk/>
          <pc:sldMk cId="513632921" sldId="288"/>
        </pc:sldMkLst>
        <pc:spChg chg="mod">
          <ac:chgData name="Apfac Apfac" userId="91eee125-744b-48a2-8e5d-b7ce5cf92308" providerId="ADAL" clId="{1E563039-4BC8-4D6E-9AF3-DE5A03A15C25}" dt="2025-11-10T11:20:06.622" v="316" actId="20577"/>
          <ac:spMkLst>
            <pc:docMk/>
            <pc:sldMk cId="513632921" sldId="288"/>
            <ac:spMk id="2" creationId="{4BF03E71-5986-6854-D887-5FCF71448230}"/>
          </ac:spMkLst>
        </pc:spChg>
      </pc:sldChg>
      <pc:sldChg chg="modSp mod">
        <pc:chgData name="Apfac Apfac" userId="91eee125-744b-48a2-8e5d-b7ce5cf92308" providerId="ADAL" clId="{1E563039-4BC8-4D6E-9AF3-DE5A03A15C25}" dt="2025-11-10T11:20:11.213" v="318" actId="20577"/>
        <pc:sldMkLst>
          <pc:docMk/>
          <pc:sldMk cId="865719958" sldId="291"/>
        </pc:sldMkLst>
        <pc:spChg chg="mod">
          <ac:chgData name="Apfac Apfac" userId="91eee125-744b-48a2-8e5d-b7ce5cf92308" providerId="ADAL" clId="{1E563039-4BC8-4D6E-9AF3-DE5A03A15C25}" dt="2025-11-10T11:20:11.213" v="318" actId="20577"/>
          <ac:spMkLst>
            <pc:docMk/>
            <pc:sldMk cId="865719958" sldId="291"/>
            <ac:spMk id="2" creationId="{DFF8D022-D270-6492-3BFD-DB7FB3A0CD5F}"/>
          </ac:spMkLst>
        </pc:spChg>
      </pc:sldChg>
      <pc:sldChg chg="delSp modSp mod">
        <pc:chgData name="Apfac Apfac" userId="91eee125-744b-48a2-8e5d-b7ce5cf92308" providerId="ADAL" clId="{1E563039-4BC8-4D6E-9AF3-DE5A03A15C25}" dt="2025-11-10T11:29:20.015" v="377" actId="1036"/>
        <pc:sldMkLst>
          <pc:docMk/>
          <pc:sldMk cId="2573904008" sldId="298"/>
        </pc:sldMkLst>
        <pc:spChg chg="del">
          <ac:chgData name="Apfac Apfac" userId="91eee125-744b-48a2-8e5d-b7ce5cf92308" providerId="ADAL" clId="{1E563039-4BC8-4D6E-9AF3-DE5A03A15C25}" dt="2025-11-10T11:29:01.335" v="364" actId="478"/>
          <ac:spMkLst>
            <pc:docMk/>
            <pc:sldMk cId="2573904008" sldId="298"/>
            <ac:spMk id="2" creationId="{EC213142-2694-D42A-79E6-F933E0145B36}"/>
          </ac:spMkLst>
        </pc:spChg>
        <pc:picChg chg="mod">
          <ac:chgData name="Apfac Apfac" userId="91eee125-744b-48a2-8e5d-b7ce5cf92308" providerId="ADAL" clId="{1E563039-4BC8-4D6E-9AF3-DE5A03A15C25}" dt="2025-11-10T11:29:20.015" v="377" actId="1036"/>
          <ac:picMkLst>
            <pc:docMk/>
            <pc:sldMk cId="2573904008" sldId="298"/>
            <ac:picMk id="3" creationId="{5BF1FCB9-9CBB-A255-4E62-02D50FDE3054}"/>
          </ac:picMkLst>
        </pc:picChg>
      </pc:sldChg>
      <pc:sldChg chg="modSp mod">
        <pc:chgData name="Apfac Apfac" userId="91eee125-744b-48a2-8e5d-b7ce5cf92308" providerId="ADAL" clId="{1E563039-4BC8-4D6E-9AF3-DE5A03A15C25}" dt="2025-11-10T11:19:08.627" v="292" actId="20577"/>
        <pc:sldMkLst>
          <pc:docMk/>
          <pc:sldMk cId="1618676895" sldId="301"/>
        </pc:sldMkLst>
        <pc:spChg chg="mod">
          <ac:chgData name="Apfac Apfac" userId="91eee125-744b-48a2-8e5d-b7ce5cf92308" providerId="ADAL" clId="{1E563039-4BC8-4D6E-9AF3-DE5A03A15C25}" dt="2025-11-10T11:19:08.627" v="292" actId="20577"/>
          <ac:spMkLst>
            <pc:docMk/>
            <pc:sldMk cId="1618676895" sldId="301"/>
            <ac:spMk id="2" creationId="{B7F803E4-F9E0-8472-F19C-40D1933615E0}"/>
          </ac:spMkLst>
        </pc:spChg>
      </pc:sldChg>
      <pc:sldChg chg="modSp mod modNotes">
        <pc:chgData name="Apfac Apfac" userId="91eee125-744b-48a2-8e5d-b7ce5cf92308" providerId="ADAL" clId="{1E563039-4BC8-4D6E-9AF3-DE5A03A15C25}" dt="2025-11-10T11:19:48.467" v="301" actId="20577"/>
        <pc:sldMkLst>
          <pc:docMk/>
          <pc:sldMk cId="1427007424" sldId="311"/>
        </pc:sldMkLst>
        <pc:spChg chg="mod">
          <ac:chgData name="Apfac Apfac" userId="91eee125-744b-48a2-8e5d-b7ce5cf92308" providerId="ADAL" clId="{1E563039-4BC8-4D6E-9AF3-DE5A03A15C25}" dt="2025-11-10T11:19:48.467" v="301" actId="20577"/>
          <ac:spMkLst>
            <pc:docMk/>
            <pc:sldMk cId="1427007424" sldId="311"/>
            <ac:spMk id="2" creationId="{EDACB5E8-779F-53B2-5385-84EC55DF8B4E}"/>
          </ac:spMkLst>
        </pc:spChg>
      </pc:sldChg>
      <pc:sldChg chg="modSp mod modNotes">
        <pc:chgData name="Apfac Apfac" userId="91eee125-744b-48a2-8e5d-b7ce5cf92308" providerId="ADAL" clId="{1E563039-4BC8-4D6E-9AF3-DE5A03A15C25}" dt="2025-11-10T11:19:51.317" v="304" actId="20577"/>
        <pc:sldMkLst>
          <pc:docMk/>
          <pc:sldMk cId="1634084535" sldId="312"/>
        </pc:sldMkLst>
        <pc:spChg chg="mod">
          <ac:chgData name="Apfac Apfac" userId="91eee125-744b-48a2-8e5d-b7ce5cf92308" providerId="ADAL" clId="{1E563039-4BC8-4D6E-9AF3-DE5A03A15C25}" dt="2025-11-10T11:19:51.317" v="304" actId="20577"/>
          <ac:spMkLst>
            <pc:docMk/>
            <pc:sldMk cId="1634084535" sldId="312"/>
            <ac:spMk id="2" creationId="{D509878B-4EA2-D16A-1D8F-1BB7A825B2D6}"/>
          </ac:spMkLst>
        </pc:spChg>
      </pc:sldChg>
      <pc:sldChg chg="modSp mod">
        <pc:chgData name="Apfac Apfac" userId="91eee125-744b-48a2-8e5d-b7ce5cf92308" providerId="ADAL" clId="{1E563039-4BC8-4D6E-9AF3-DE5A03A15C25}" dt="2025-11-10T11:19:53.484" v="307" actId="20577"/>
        <pc:sldMkLst>
          <pc:docMk/>
          <pc:sldMk cId="920618024" sldId="313"/>
        </pc:sldMkLst>
        <pc:spChg chg="mod">
          <ac:chgData name="Apfac Apfac" userId="91eee125-744b-48a2-8e5d-b7ce5cf92308" providerId="ADAL" clId="{1E563039-4BC8-4D6E-9AF3-DE5A03A15C25}" dt="2025-11-10T11:19:53.484" v="307" actId="20577"/>
          <ac:spMkLst>
            <pc:docMk/>
            <pc:sldMk cId="920618024" sldId="313"/>
            <ac:spMk id="2" creationId="{9EED491B-3843-2DEF-112E-4A84BEB9524C}"/>
          </ac:spMkLst>
        </pc:spChg>
      </pc:sldChg>
      <pc:sldChg chg="addSp delSp modSp mod">
        <pc:chgData name="Apfac Apfac" userId="91eee125-744b-48a2-8e5d-b7ce5cf92308" providerId="ADAL" clId="{1E563039-4BC8-4D6E-9AF3-DE5A03A15C25}" dt="2025-11-10T11:15:26.075" v="230" actId="1036"/>
        <pc:sldMkLst>
          <pc:docMk/>
          <pc:sldMk cId="1480780639" sldId="325"/>
        </pc:sldMkLst>
        <pc:spChg chg="mod">
          <ac:chgData name="Apfac Apfac" userId="91eee125-744b-48a2-8e5d-b7ce5cf92308" providerId="ADAL" clId="{1E563039-4BC8-4D6E-9AF3-DE5A03A15C25}" dt="2025-11-10T11:15:26.075" v="230" actId="1036"/>
          <ac:spMkLst>
            <pc:docMk/>
            <pc:sldMk cId="1480780639" sldId="325"/>
            <ac:spMk id="4" creationId="{B213C742-25B3-D920-5F43-A7DF975A2E62}"/>
          </ac:spMkLst>
        </pc:spChg>
        <pc:spChg chg="mod">
          <ac:chgData name="Apfac Apfac" userId="91eee125-744b-48a2-8e5d-b7ce5cf92308" providerId="ADAL" clId="{1E563039-4BC8-4D6E-9AF3-DE5A03A15C25}" dt="2025-11-10T11:12:15.337" v="169"/>
          <ac:spMkLst>
            <pc:docMk/>
            <pc:sldMk cId="1480780639" sldId="325"/>
            <ac:spMk id="12" creationId="{2B67C850-2EA5-D894-3B96-A1667E748C8D}"/>
          </ac:spMkLst>
        </pc:spChg>
        <pc:spChg chg="mod">
          <ac:chgData name="Apfac Apfac" userId="91eee125-744b-48a2-8e5d-b7ce5cf92308" providerId="ADAL" clId="{1E563039-4BC8-4D6E-9AF3-DE5A03A15C25}" dt="2025-11-10T11:12:15.337" v="169"/>
          <ac:spMkLst>
            <pc:docMk/>
            <pc:sldMk cId="1480780639" sldId="325"/>
            <ac:spMk id="14" creationId="{6BCACAF4-A697-2492-BF5F-D673AA12A112}"/>
          </ac:spMkLst>
        </pc:spChg>
        <pc:spChg chg="mod">
          <ac:chgData name="Apfac Apfac" userId="91eee125-744b-48a2-8e5d-b7ce5cf92308" providerId="ADAL" clId="{1E563039-4BC8-4D6E-9AF3-DE5A03A15C25}" dt="2025-11-10T11:13:45.261" v="197" actId="1037"/>
          <ac:spMkLst>
            <pc:docMk/>
            <pc:sldMk cId="1480780639" sldId="325"/>
            <ac:spMk id="25" creationId="{B87C9881-7C23-347D-C11D-C8A18CCE9ACE}"/>
          </ac:spMkLst>
        </pc:spChg>
        <pc:spChg chg="del">
          <ac:chgData name="Apfac Apfac" userId="91eee125-744b-48a2-8e5d-b7ce5cf92308" providerId="ADAL" clId="{1E563039-4BC8-4D6E-9AF3-DE5A03A15C25}" dt="2025-11-10T11:12:44.633" v="175" actId="478"/>
          <ac:spMkLst>
            <pc:docMk/>
            <pc:sldMk cId="1480780639" sldId="325"/>
            <ac:spMk id="121" creationId="{BE792AC8-0F57-DB17-73D4-C5CA3B5A3215}"/>
          </ac:spMkLst>
        </pc:spChg>
        <pc:grpChg chg="del mod">
          <ac:chgData name="Apfac Apfac" userId="91eee125-744b-48a2-8e5d-b7ce5cf92308" providerId="ADAL" clId="{1E563039-4BC8-4D6E-9AF3-DE5A03A15C25}" dt="2025-11-10T11:13:32.858" v="189" actId="478"/>
          <ac:grpSpMkLst>
            <pc:docMk/>
            <pc:sldMk cId="1480780639" sldId="325"/>
            <ac:grpSpMk id="5" creationId="{8A34FF61-54CB-3B83-D956-EC85CE880A12}"/>
          </ac:grpSpMkLst>
        </pc:grpChg>
        <pc:grpChg chg="add mod ord">
          <ac:chgData name="Apfac Apfac" userId="91eee125-744b-48a2-8e5d-b7ce5cf92308" providerId="ADAL" clId="{1E563039-4BC8-4D6E-9AF3-DE5A03A15C25}" dt="2025-11-10T11:12:23.664" v="174" actId="167"/>
          <ac:grpSpMkLst>
            <pc:docMk/>
            <pc:sldMk cId="1480780639" sldId="325"/>
            <ac:grpSpMk id="6" creationId="{16C6D212-621A-C294-7EBC-47BE61DD9A1A}"/>
          </ac:grpSpMkLst>
        </pc:grpChg>
        <pc:grpChg chg="mod">
          <ac:chgData name="Apfac Apfac" userId="91eee125-744b-48a2-8e5d-b7ce5cf92308" providerId="ADAL" clId="{1E563039-4BC8-4D6E-9AF3-DE5A03A15C25}" dt="2025-11-10T11:12:15.337" v="169"/>
          <ac:grpSpMkLst>
            <pc:docMk/>
            <pc:sldMk cId="1480780639" sldId="325"/>
            <ac:grpSpMk id="7" creationId="{63364932-E515-FDC2-F2F6-FB7D42125310}"/>
          </ac:grpSpMkLst>
        </pc:grpChg>
        <pc:grpChg chg="del">
          <ac:chgData name="Apfac Apfac" userId="91eee125-744b-48a2-8e5d-b7ce5cf92308" providerId="ADAL" clId="{1E563039-4BC8-4D6E-9AF3-DE5A03A15C25}" dt="2025-11-10T11:12:07.513" v="168" actId="478"/>
          <ac:grpSpMkLst>
            <pc:docMk/>
            <pc:sldMk cId="1480780639" sldId="325"/>
            <ac:grpSpMk id="8" creationId="{D6328DB7-7F71-C16B-9F91-93A1A6EACB89}"/>
          </ac:grpSpMkLst>
        </pc:grpChg>
        <pc:picChg chg="mod">
          <ac:chgData name="Apfac Apfac" userId="91eee125-744b-48a2-8e5d-b7ce5cf92308" providerId="ADAL" clId="{1E563039-4BC8-4D6E-9AF3-DE5A03A15C25}" dt="2025-11-10T11:14:48.292" v="222" actId="1035"/>
          <ac:picMkLst>
            <pc:docMk/>
            <pc:sldMk cId="1480780639" sldId="325"/>
            <ac:picMk id="2" creationId="{B5D5A750-4608-1F88-7636-AF6DCB13E2E9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3" creationId="{8CAF97D0-CCE9-7706-1466-A217896B8BD2}"/>
          </ac:picMkLst>
        </pc:picChg>
        <pc:picChg chg="del mod">
          <ac:chgData name="Apfac Apfac" userId="91eee125-744b-48a2-8e5d-b7ce5cf92308" providerId="ADAL" clId="{1E563039-4BC8-4D6E-9AF3-DE5A03A15C25}" dt="2025-11-10T11:12:07.513" v="168" actId="478"/>
          <ac:picMkLst>
            <pc:docMk/>
            <pc:sldMk cId="1480780639" sldId="325"/>
            <ac:picMk id="10" creationId="{707146AC-4654-1A55-32BC-05EDFF46B9CB}"/>
          </ac:picMkLst>
        </pc:picChg>
        <pc:picChg chg="mod">
          <ac:chgData name="Apfac Apfac" userId="91eee125-744b-48a2-8e5d-b7ce5cf92308" providerId="ADAL" clId="{1E563039-4BC8-4D6E-9AF3-DE5A03A15C25}" dt="2025-11-10T11:12:15.337" v="169"/>
          <ac:picMkLst>
            <pc:docMk/>
            <pc:sldMk cId="1480780639" sldId="325"/>
            <ac:picMk id="13" creationId="{EE810FDE-C8EE-A203-D9A4-5073211174FB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28" creationId="{A399DA6A-4384-7AE1-EC9E-CB345464598D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29" creationId="{36C8E327-35E8-489E-CA45-A9CB4B66EFA7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30" creationId="{71AA0F7C-1CA5-8BCB-3AA7-303086994DF6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51" creationId="{F4F6EF83-1502-7E93-D4FB-D73CA24B709C}"/>
          </ac:picMkLst>
        </pc:picChg>
        <pc:picChg chg="mod">
          <ac:chgData name="Apfac Apfac" userId="91eee125-744b-48a2-8e5d-b7ce5cf92308" providerId="ADAL" clId="{1E563039-4BC8-4D6E-9AF3-DE5A03A15C25}" dt="2025-11-10T11:13:41.822" v="191" actId="1038"/>
          <ac:picMkLst>
            <pc:docMk/>
            <pc:sldMk cId="1480780639" sldId="325"/>
            <ac:picMk id="53" creationId="{9C4E3FDA-37A2-D8FC-D173-2D082BD752FA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55" creationId="{BEC22D73-7D87-94A2-F32C-7A68F875E6C8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57" creationId="{3EBA6F39-558D-A2E9-6E99-05D0E28FBA92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58" creationId="{6F65A546-D9E8-FF8F-5660-86CAB56B90F8}"/>
          </ac:picMkLst>
        </pc:picChg>
        <pc:picChg chg="mod">
          <ac:chgData name="Apfac Apfac" userId="91eee125-744b-48a2-8e5d-b7ce5cf92308" providerId="ADAL" clId="{1E563039-4BC8-4D6E-9AF3-DE5A03A15C25}" dt="2025-11-10T11:13:45.261" v="197" actId="1037"/>
          <ac:picMkLst>
            <pc:docMk/>
            <pc:sldMk cId="1480780639" sldId="325"/>
            <ac:picMk id="59" creationId="{CFE54E80-70C4-5F4C-1BD5-46277B3F7205}"/>
          </ac:picMkLst>
        </pc:picChg>
      </pc:sldChg>
      <pc:sldChg chg="modSp mod">
        <pc:chgData name="Apfac Apfac" userId="91eee125-744b-48a2-8e5d-b7ce5cf92308" providerId="ADAL" clId="{1E563039-4BC8-4D6E-9AF3-DE5A03A15C25}" dt="2025-11-10T11:18:22.610" v="282" actId="20577"/>
        <pc:sldMkLst>
          <pc:docMk/>
          <pc:sldMk cId="528976110" sldId="327"/>
        </pc:sldMkLst>
        <pc:spChg chg="mod">
          <ac:chgData name="Apfac Apfac" userId="91eee125-744b-48a2-8e5d-b7ce5cf92308" providerId="ADAL" clId="{1E563039-4BC8-4D6E-9AF3-DE5A03A15C25}" dt="2025-11-10T11:18:22.610" v="282" actId="20577"/>
          <ac:spMkLst>
            <pc:docMk/>
            <pc:sldMk cId="528976110" sldId="327"/>
            <ac:spMk id="13" creationId="{97D09062-6DFF-EA2D-3815-F78EC1B47775}"/>
          </ac:spMkLst>
        </pc:spChg>
      </pc:sldChg>
      <pc:sldChg chg="modSp mod">
        <pc:chgData name="Apfac Apfac" userId="91eee125-744b-48a2-8e5d-b7ce5cf92308" providerId="ADAL" clId="{1E563039-4BC8-4D6E-9AF3-DE5A03A15C25}" dt="2025-11-10T11:18:59.338" v="289" actId="20577"/>
        <pc:sldMkLst>
          <pc:docMk/>
          <pc:sldMk cId="77219433" sldId="334"/>
        </pc:sldMkLst>
        <pc:spChg chg="mod">
          <ac:chgData name="Apfac Apfac" userId="91eee125-744b-48a2-8e5d-b7ce5cf92308" providerId="ADAL" clId="{1E563039-4BC8-4D6E-9AF3-DE5A03A15C25}" dt="2025-11-10T11:18:59.338" v="289" actId="20577"/>
          <ac:spMkLst>
            <pc:docMk/>
            <pc:sldMk cId="77219433" sldId="334"/>
            <ac:spMk id="2" creationId="{217A2038-B4E2-BBE7-727B-677348E82686}"/>
          </ac:spMkLst>
        </pc:spChg>
      </pc:sldChg>
      <pc:sldChg chg="modSp mod">
        <pc:chgData name="Apfac Apfac" userId="91eee125-744b-48a2-8e5d-b7ce5cf92308" providerId="ADAL" clId="{1E563039-4BC8-4D6E-9AF3-DE5A03A15C25}" dt="2025-11-10T11:14:45.252" v="220" actId="1035"/>
        <pc:sldMkLst>
          <pc:docMk/>
          <pc:sldMk cId="619597135" sldId="337"/>
        </pc:sldMkLst>
        <pc:grpChg chg="mod">
          <ac:chgData name="Apfac Apfac" userId="91eee125-744b-48a2-8e5d-b7ce5cf92308" providerId="ADAL" clId="{1E563039-4BC8-4D6E-9AF3-DE5A03A15C25}" dt="2025-11-10T11:11:41.649" v="163" actId="1037"/>
          <ac:grpSpMkLst>
            <pc:docMk/>
            <pc:sldMk cId="619597135" sldId="337"/>
            <ac:grpSpMk id="5" creationId="{CDB3F873-B070-AA21-6F25-B73EF9615472}"/>
          </ac:grpSpMkLst>
        </pc:grpChg>
        <pc:picChg chg="mod">
          <ac:chgData name="Apfac Apfac" userId="91eee125-744b-48a2-8e5d-b7ce5cf92308" providerId="ADAL" clId="{1E563039-4BC8-4D6E-9AF3-DE5A03A15C25}" dt="2025-11-10T11:14:45.252" v="220" actId="1035"/>
          <ac:picMkLst>
            <pc:docMk/>
            <pc:sldMk cId="619597135" sldId="337"/>
            <ac:picMk id="2" creationId="{5A992B53-8A8A-6C0F-53F1-020E7EB6F68B}"/>
          </ac:picMkLst>
        </pc:picChg>
      </pc:sldChg>
      <pc:sldChg chg="addSp delSp modSp mod">
        <pc:chgData name="Apfac Apfac" userId="91eee125-744b-48a2-8e5d-b7ce5cf92308" providerId="ADAL" clId="{1E563039-4BC8-4D6E-9AF3-DE5A03A15C25}" dt="2025-11-10T11:23:01.786" v="344" actId="1037"/>
        <pc:sldMkLst>
          <pc:docMk/>
          <pc:sldMk cId="2444730244" sldId="338"/>
        </pc:sldMkLst>
        <pc:spChg chg="mod">
          <ac:chgData name="Apfac Apfac" userId="91eee125-744b-48a2-8e5d-b7ce5cf92308" providerId="ADAL" clId="{1E563039-4BC8-4D6E-9AF3-DE5A03A15C25}" dt="2025-11-10T11:22:48.354" v="340" actId="255"/>
          <ac:spMkLst>
            <pc:docMk/>
            <pc:sldMk cId="2444730244" sldId="338"/>
            <ac:spMk id="2" creationId="{381189BE-8049-452C-3E82-5A26486B5D0B}"/>
          </ac:spMkLst>
        </pc:spChg>
        <pc:graphicFrameChg chg="del">
          <ac:chgData name="Apfac Apfac" userId="91eee125-744b-48a2-8e5d-b7ce5cf92308" providerId="ADAL" clId="{1E563039-4BC8-4D6E-9AF3-DE5A03A15C25}" dt="2025-11-10T11:20:39.480" v="319" actId="478"/>
          <ac:graphicFrameMkLst>
            <pc:docMk/>
            <pc:sldMk cId="2444730244" sldId="338"/>
            <ac:graphicFrameMk id="5" creationId="{42B84B87-02A7-2DAB-51BB-1A97CAC2A0FC}"/>
          </ac:graphicFrameMkLst>
        </pc:graphicFrameChg>
        <pc:picChg chg="mod">
          <ac:chgData name="Apfac Apfac" userId="91eee125-744b-48a2-8e5d-b7ce5cf92308" providerId="ADAL" clId="{1E563039-4BC8-4D6E-9AF3-DE5A03A15C25}" dt="2025-11-10T11:22:34.088" v="337" actId="1036"/>
          <ac:picMkLst>
            <pc:docMk/>
            <pc:sldMk cId="2444730244" sldId="338"/>
            <ac:picMk id="4" creationId="{1812C3B8-E987-6C8B-63A4-CEBCFCA35E8C}"/>
          </ac:picMkLst>
        </pc:picChg>
        <pc:picChg chg="add mod">
          <ac:chgData name="Apfac Apfac" userId="91eee125-744b-48a2-8e5d-b7ce5cf92308" providerId="ADAL" clId="{1E563039-4BC8-4D6E-9AF3-DE5A03A15C25}" dt="2025-11-10T11:23:01.786" v="344" actId="1037"/>
          <ac:picMkLst>
            <pc:docMk/>
            <pc:sldMk cId="2444730244" sldId="338"/>
            <ac:picMk id="1026" creationId="{7F01B007-2F82-613F-5FCC-689F136DBD0B}"/>
          </ac:picMkLst>
        </pc:picChg>
      </pc:sldChg>
      <pc:sldChg chg="modSp del mod">
        <pc:chgData name="Apfac Apfac" userId="91eee125-744b-48a2-8e5d-b7ce5cf92308" providerId="ADAL" clId="{1E563039-4BC8-4D6E-9AF3-DE5A03A15C25}" dt="2025-11-10T11:23:35.972" v="363" actId="47"/>
        <pc:sldMkLst>
          <pc:docMk/>
          <pc:sldMk cId="116129675" sldId="339"/>
        </pc:sldMkLst>
        <pc:spChg chg="mod">
          <ac:chgData name="Apfac Apfac" userId="91eee125-744b-48a2-8e5d-b7ce5cf92308" providerId="ADAL" clId="{1E563039-4BC8-4D6E-9AF3-DE5A03A15C25}" dt="2025-11-10T11:23:28.129" v="362" actId="6549"/>
          <ac:spMkLst>
            <pc:docMk/>
            <pc:sldMk cId="116129675" sldId="339"/>
            <ac:spMk id="11" creationId="{EA6A0B1C-F9A7-890A-87DA-2DC2E6D0F4C6}"/>
          </ac:spMkLst>
        </pc:spChg>
        <pc:picChg chg="mod">
          <ac:chgData name="Apfac Apfac" userId="91eee125-744b-48a2-8e5d-b7ce5cf92308" providerId="ADAL" clId="{1E563039-4BC8-4D6E-9AF3-DE5A03A15C25}" dt="2025-11-10T11:23:18.482" v="361" actId="1036"/>
          <ac:picMkLst>
            <pc:docMk/>
            <pc:sldMk cId="116129675" sldId="339"/>
            <ac:picMk id="4" creationId="{01EC07CF-DD51-B756-0C03-028D3C520C23}"/>
          </ac:picMkLst>
        </pc:picChg>
      </pc:sldChg>
      <pc:sldChg chg="addSp delSp modSp mod">
        <pc:chgData name="Apfac Apfac" userId="91eee125-744b-48a2-8e5d-b7ce5cf92308" providerId="ADAL" clId="{1E563039-4BC8-4D6E-9AF3-DE5A03A15C25}" dt="2025-11-10T11:18:28.465" v="286" actId="20577"/>
        <pc:sldMkLst>
          <pc:docMk/>
          <pc:sldMk cId="667075309" sldId="340"/>
        </pc:sldMkLst>
        <pc:spChg chg="mod">
          <ac:chgData name="Apfac Apfac" userId="91eee125-744b-48a2-8e5d-b7ce5cf92308" providerId="ADAL" clId="{1E563039-4BC8-4D6E-9AF3-DE5A03A15C25}" dt="2025-11-10T11:18:28.465" v="286" actId="20577"/>
          <ac:spMkLst>
            <pc:docMk/>
            <pc:sldMk cId="667075309" sldId="340"/>
            <ac:spMk id="2" creationId="{924E8E9A-7B7D-761B-BC1A-4EC5FECFDA1E}"/>
          </ac:spMkLst>
        </pc:spChg>
        <pc:spChg chg="mod">
          <ac:chgData name="Apfac Apfac" userId="91eee125-744b-48a2-8e5d-b7ce5cf92308" providerId="ADAL" clId="{1E563039-4BC8-4D6E-9AF3-DE5A03A15C25}" dt="2025-11-10T10:53:13.343" v="70" actId="1037"/>
          <ac:spMkLst>
            <pc:docMk/>
            <pc:sldMk cId="667075309" sldId="340"/>
            <ac:spMk id="6" creationId="{71CE5867-1AA4-B27F-633C-C29F2C99B671}"/>
          </ac:spMkLst>
        </pc:spChg>
        <pc:picChg chg="del">
          <ac:chgData name="Apfac Apfac" userId="91eee125-744b-48a2-8e5d-b7ce5cf92308" providerId="ADAL" clId="{1E563039-4BC8-4D6E-9AF3-DE5A03A15C25}" dt="2025-11-10T10:50:28.400" v="63" actId="478"/>
          <ac:picMkLst>
            <pc:docMk/>
            <pc:sldMk cId="667075309" sldId="340"/>
            <ac:picMk id="5" creationId="{8A1F8FDA-46B4-38D3-3C93-2EA7395A8A5C}"/>
          </ac:picMkLst>
        </pc:picChg>
        <pc:picChg chg="add mod">
          <ac:chgData name="Apfac Apfac" userId="91eee125-744b-48a2-8e5d-b7ce5cf92308" providerId="ADAL" clId="{1E563039-4BC8-4D6E-9AF3-DE5A03A15C25}" dt="2025-11-10T10:53:25.611" v="76" actId="1037"/>
          <ac:picMkLst>
            <pc:docMk/>
            <pc:sldMk cId="667075309" sldId="340"/>
            <ac:picMk id="7" creationId="{49683D09-8BA9-601B-2FF4-F4A370F79E76}"/>
          </ac:picMkLst>
        </pc:picChg>
      </pc:sldChg>
      <pc:sldChg chg="modSp mod">
        <pc:chgData name="Apfac Apfac" userId="91eee125-744b-48a2-8e5d-b7ce5cf92308" providerId="ADAL" clId="{1E563039-4BC8-4D6E-9AF3-DE5A03A15C25}" dt="2025-11-10T11:19:58.393" v="310" actId="20577"/>
        <pc:sldMkLst>
          <pc:docMk/>
          <pc:sldMk cId="1542164807" sldId="345"/>
        </pc:sldMkLst>
        <pc:spChg chg="mod">
          <ac:chgData name="Apfac Apfac" userId="91eee125-744b-48a2-8e5d-b7ce5cf92308" providerId="ADAL" clId="{1E563039-4BC8-4D6E-9AF3-DE5A03A15C25}" dt="2025-11-10T11:19:58.393" v="310" actId="20577"/>
          <ac:spMkLst>
            <pc:docMk/>
            <pc:sldMk cId="1542164807" sldId="345"/>
            <ac:spMk id="2" creationId="{7FC92EF3-A6C5-377B-6A3B-5A58746E95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34963" y="698500"/>
            <a:ext cx="6208712" cy="3492500"/>
          </a:xfrm>
          <a:prstGeom prst="rect">
            <a:avLst/>
          </a:prstGeom>
        </p:spPr>
        <p:txBody>
          <a:bodyPr lIns="92522" tIns="46261" rIns="92522" bIns="46261"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6940" y="4424839"/>
            <a:ext cx="5043170" cy="4191952"/>
          </a:xfrm>
          <a:prstGeom prst="rect">
            <a:avLst/>
          </a:prstGeom>
        </p:spPr>
        <p:txBody>
          <a:bodyPr lIns="92522" tIns="46261" rIns="92522" bIns="4626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1518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74F6E-E278-EFC7-D4F4-8D2A3D9F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38072BC-7B06-2DCD-9C50-4BCA67790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BCB1165-6796-A153-662C-8AE8B33C8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662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13515-C9FA-0F69-1B5B-28FD9EBAA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FB5CFD9-C43D-8070-2DDB-1649AE9A9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7130B06-71E9-C17F-B86E-E44AC455E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308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5D2DE-9545-DAFD-9A72-58CEED4C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E07C7FC-6A1A-9D7E-253A-505B2612C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21AAD63-41D9-38A9-A645-93A385375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835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B3039-7946-8982-8919-D3DB8BEB5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09C1C51-1A5F-6CFD-0FC2-132B7F837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D8D6665-C44A-24FE-A9F7-F1816092F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6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72C19-FDFA-0C15-186B-B5A8E2747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1E35433-1015-8EFB-89DD-183A130BA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130ED4C-E189-79F4-CE71-42ABC6ECC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PT" sz="1800" b="0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1.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Estabilidade/Planimetria -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Os suportes devem apresentar 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planeza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 e 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regularidade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 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superficial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; </a:t>
            </a:r>
          </a:p>
          <a:p>
            <a:pPr algn="just"/>
            <a:r>
              <a:rPr lang="pt-PT" sz="1800" b="0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2.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Baixo teor de humidade -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Suportes à base de 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argamassas </a:t>
            </a:r>
            <a:r>
              <a:rPr lang="pt-PT" sz="1800" b="0" i="0" u="sng" strike="noStrike" baseline="0" dirty="0" err="1">
                <a:solidFill>
                  <a:srgbClr val="818585"/>
                </a:solidFill>
                <a:latin typeface="Verdana" panose="020B0604030504040204" pitchFamily="34" charset="0"/>
              </a:rPr>
              <a:t>cimentícias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 normais devem secar pelo menos 4 semanas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, dependendo do tipo, espessura e condições ambientais a que estão sujeitos; </a:t>
            </a:r>
          </a:p>
          <a:p>
            <a:pPr algn="just"/>
            <a:r>
              <a:rPr lang="pt-PT" sz="1800" b="0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3.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Resistência -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Os suportes devem estar 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consolidados e sem esfarelamento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. Dever-se-á consultar o projetista e a direção de obra sobre a adequabilidade do suporte para admitir a colagem em questão. Especificamente, consultar sobre a aderência do reboco e sobre as resistências mínimas das betonilhas; </a:t>
            </a:r>
          </a:p>
          <a:p>
            <a:pPr algn="just"/>
            <a:r>
              <a:rPr lang="pt-PT" sz="1800" b="0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4.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Textura adequada à colocação de cerâmica -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O 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suporte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 não se deverá apresentar, </a:t>
            </a:r>
            <a:r>
              <a:rPr lang="pt-PT" sz="1800" b="0" i="0" u="sng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nem demasiadamente rugoso, nem excessivamente liso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; </a:t>
            </a:r>
          </a:p>
          <a:p>
            <a:pPr algn="just"/>
            <a:r>
              <a:rPr lang="pt-PT" sz="1800" b="0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5.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Ausência de produtos contaminantes -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Por exemplo, provenientes do processo de desmoldagem do betão, a não ser que seja provada a sua compatibilidade.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965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B2210-5BF9-B18F-BA27-5B12727A8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AEC1758-D925-7818-1A2B-A2EFFC32C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30D3D37-5AA9-3C89-C626-F7EBCE0A9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Reboco de Cal e/ou Cimento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 - EN 998-1</a:t>
            </a:r>
          </a:p>
          <a:p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Reboco de gesso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 – EN 13279</a:t>
            </a:r>
          </a:p>
          <a:p>
            <a:pPr marL="0" indent="0" algn="just" hangingPunct="1">
              <a:lnSpc>
                <a:spcPct val="150000"/>
              </a:lnSpc>
              <a:buNone/>
            </a:pPr>
            <a:r>
              <a:rPr lang="pt-PT" altLang="pt-PT" sz="2400" b="1" dirty="0">
                <a:solidFill>
                  <a:schemeClr val="tx1"/>
                </a:solidFill>
              </a:rPr>
              <a:t>Betão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1600" dirty="0">
                <a:solidFill>
                  <a:schemeClr val="tx1"/>
                </a:solidFill>
              </a:rPr>
              <a:t>[NP EN 206:2013+A2:2021/errata 1:2022 - Betão - Especificação, desempenho, produção e conformidade]</a:t>
            </a:r>
          </a:p>
          <a:p>
            <a:pPr marL="0" indent="0" algn="just" hangingPunct="1">
              <a:lnSpc>
                <a:spcPct val="150000"/>
              </a:lnSpc>
              <a:buNone/>
            </a:pPr>
            <a:r>
              <a:rPr lang="pt-PT" altLang="pt-PT" sz="2400" b="1" dirty="0">
                <a:solidFill>
                  <a:schemeClr val="tx1"/>
                </a:solidFill>
              </a:rPr>
              <a:t>Painéis pré-fabricados </a:t>
            </a:r>
            <a:r>
              <a:rPr lang="pt-PT" altLang="pt-PT" sz="2400" b="0" dirty="0">
                <a:solidFill>
                  <a:schemeClr val="tx1"/>
                </a:solidFill>
              </a:rPr>
              <a:t>(gesso cartonado, fibrocimento, OSB…)</a:t>
            </a:r>
            <a:endParaRPr lang="pt-PT" altLang="pt-PT" sz="2400" b="1" dirty="0">
              <a:solidFill>
                <a:schemeClr val="tx1"/>
              </a:solidFill>
            </a:endParaRPr>
          </a:p>
          <a:p>
            <a:pPr marL="0" lvl="1" indent="0" algn="just" hangingPunct="1">
              <a:lnSpc>
                <a:spcPct val="150000"/>
              </a:lnSpc>
              <a:buFontTx/>
              <a:buNone/>
            </a:pPr>
            <a:r>
              <a:rPr lang="pt-PT" altLang="pt-PT" sz="2400" b="1" dirty="0">
                <a:solidFill>
                  <a:schemeClr val="tx1"/>
                </a:solidFill>
              </a:rPr>
              <a:t>Membranas de impermeabilização </a:t>
            </a:r>
            <a:r>
              <a:rPr lang="pt-PT" altLang="pt-PT" sz="1600" dirty="0">
                <a:solidFill>
                  <a:schemeClr val="tx1"/>
                </a:solidFill>
              </a:rPr>
              <a:t>[NP EN 14891- Produtos impermeáveis à água, para aplicação na forma líquida sob ladrilhos cerâmicos colados]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Cerâmica preexistente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Suportes metálicos </a:t>
            </a:r>
            <a:r>
              <a:rPr lang="pt-PT" altLang="pt-PT" sz="2400" b="0" dirty="0">
                <a:solidFill>
                  <a:schemeClr val="tx1"/>
                </a:solidFill>
              </a:rPr>
              <a:t>(painel sandwich prefabricado, caixa de elevador, escada ou balcão metalizado…)</a:t>
            </a:r>
            <a:endParaRPr lang="pt-PT" altLang="pt-PT" sz="24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Isolamento térmico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1600" dirty="0">
                <a:solidFill>
                  <a:schemeClr val="tx1"/>
                </a:solidFill>
              </a:rPr>
              <a:t>- ETA – Documento de Aprovação Europeia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Betonilhas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1600" b="0" dirty="0">
                <a:solidFill>
                  <a:schemeClr val="tx1"/>
                </a:solidFill>
              </a:rPr>
              <a:t>- </a:t>
            </a:r>
            <a:r>
              <a:rPr lang="pt-PT" altLang="pt-PT" sz="1600" dirty="0">
                <a:solidFill>
                  <a:schemeClr val="tx1"/>
                </a:solidFill>
              </a:rPr>
              <a:t>EN 13813:2002 - Revestimentos contínuos para pavimentos</a:t>
            </a:r>
            <a:endParaRPr lang="pt-PT" altLang="pt-PT" sz="2400" dirty="0">
              <a:solidFill>
                <a:schemeClr val="tx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257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61D1-ED37-86E1-5800-44AB16520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411FB14-7FC1-D282-239B-FCE9729C5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F0DDBDE-48EF-227C-F64B-E4ACFD753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Locais de aplicação: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1. Ambiente Exterior </a:t>
            </a:r>
            <a:r>
              <a:rPr lang="pt-PT" altLang="pt-PT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tipo de ambiente em que os agentes agressores são mais intensos e bruscos, com maior capacidade de originar alterações à estabilidade do sistema “Cerâmica-Adesivo”, podendo esta ser comprometida;</a:t>
            </a:r>
            <a:endParaRPr lang="pt-PT" altLang="pt-PT" sz="2400" dirty="0">
              <a:solidFill>
                <a:schemeClr val="tx1"/>
              </a:solidFill>
            </a:endParaRP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2. Ambiente Interior;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3. Aplicação em Pavimento </a:t>
            </a:r>
            <a:r>
              <a:rPr lang="pt-PT" altLang="pt-PT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pt-PT" sz="24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devem considerar-se os efeitos de pressão provocados pelas cargas a que está sujeito o sistema, sejam de caráter permanente ou intermitente;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4. Aplicação em Parede;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5. Casos Especiais.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418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B4FA2-8D0A-66A3-BAD3-2EA8183A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CDD8BAF-9B4B-27CB-AE55-CCE4547F7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B765E30-D443-8C01-1C5F-8B2406BB9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Parede: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Acarreta sempre o risco de queda de cerâmicas;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Condiciona o tipo de adesivo a utilizar, o tipo e formato das cerâmicas, o método previsto para a instalação do sistema </a:t>
            </a:r>
            <a:endParaRPr lang="pt-PT" altLang="pt-PT" sz="2400" dirty="0">
              <a:solidFill>
                <a:schemeClr val="tx1"/>
              </a:solidFill>
            </a:endParaRP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Em alguns casos justifica-se a utilização de fixações mecânicas.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74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798AF-9887-CF8C-8FDB-13A54CF4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4255AED-516B-60C5-0505-1EB8DF76F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59DD9A3-AAF0-CC12-5258-C71FB3879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l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Casos especiais :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Câmaras frigoríficas - 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Suportes flexíveis –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suportes tais como painéis de madeira ou aglomerados de madeira, painéis de fibrocimento, gesso cartonado, superfícies metálicas, painéis de baixa espessura, </a:t>
            </a:r>
            <a:r>
              <a:rPr lang="pt-PT" sz="1800" b="0" i="0" u="none" strike="noStrike" baseline="0" dirty="0" err="1">
                <a:solidFill>
                  <a:srgbClr val="818585"/>
                </a:solidFill>
                <a:latin typeface="Verdana" panose="020B0604030504040204" pitchFamily="34" charset="0"/>
              </a:rPr>
              <a:t>etc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, exigem cuidados específicos para a colagem de cerâmica; </a:t>
            </a:r>
            <a:endParaRPr lang="pt-PT" altLang="pt-PT" sz="2400" dirty="0">
              <a:solidFill>
                <a:schemeClr val="tx1"/>
              </a:solidFill>
            </a:endParaRP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Cozinhas industriais, matadouros, adegas e similares;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Spa, banho turco e piscinas com tratamento salino – argamassa de </a:t>
            </a:r>
            <a:r>
              <a:rPr lang="pt-PT" altLang="pt-PT" sz="2400" dirty="0" err="1">
                <a:solidFill>
                  <a:schemeClr val="tx1"/>
                </a:solidFill>
              </a:rPr>
              <a:t>betumação</a:t>
            </a:r>
            <a:r>
              <a:rPr lang="pt-PT" altLang="pt-PT" sz="2400" dirty="0">
                <a:solidFill>
                  <a:schemeClr val="tx1"/>
                </a:solidFill>
              </a:rPr>
              <a:t> reativa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Pressão hidrostática (negativa/positiva) -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Neste caso podem identificar-se como exemplos: os poços de elevador, caves, parques subterrâneos, piscinas, entre outros. Para estes casos é necessário optar por adesivos de aderências melhoradas (C2). </a:t>
            </a:r>
            <a:endParaRPr lang="pt-PT" altLang="pt-PT" sz="2400" dirty="0">
              <a:solidFill>
                <a:schemeClr val="tx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73192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361D1-ED37-86E1-5800-44AB16520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411FB14-7FC1-D282-239B-FCE9729C5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F0DDBDE-48EF-227C-F64B-E4ACFD753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41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BEF70-8FBF-A6AA-C030-074F11561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250EAF4-4E98-2B19-BCE4-E628D3860D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8606792-AD61-5492-3833-92B2C93C1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8936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2D9AC-0639-7DDC-91A0-50E850942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5BFCD08-F8D1-70C2-EE1D-881D8BD28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D43338B-70F7-F64E-4CAD-2E820EB4A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6960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1DEED-1EDD-C9F6-788E-FCCBA0F09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300B389-CE28-80B1-0954-2C23BB611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C1B9B59-EA16-9A9A-6379-929CEF7B8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Tipo de uso do sistema: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Dependendo da finalidade que se prevê a que o sistema irá estar submetido, e considerando os fatores potencialmente perturbadores da sua estabilidade, podendo estes ser mais ou menos intensos, diferenciam-se os tipos de utilização, em: </a:t>
            </a:r>
            <a:endParaRPr lang="pt-PT" sz="1800" b="1" i="0" u="none" strike="noStrike" baseline="0" dirty="0">
              <a:solidFill>
                <a:srgbClr val="65C2ED"/>
              </a:solidFill>
              <a:latin typeface="Verdana" panose="020B0604030504040204" pitchFamily="34" charset="0"/>
            </a:endParaRPr>
          </a:p>
          <a:p>
            <a:r>
              <a:rPr lang="pt-PT" sz="1800" b="1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i.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Residencial –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consideram-se o tráfego rodado e pedonal de baixa intensidade, e cargas ligeiras a moderadas; </a:t>
            </a:r>
          </a:p>
          <a:p>
            <a:r>
              <a:rPr lang="pt-PT" sz="1800" b="1" i="0" u="none" strike="noStrike" baseline="0" dirty="0" err="1">
                <a:solidFill>
                  <a:srgbClr val="65C2ED"/>
                </a:solidFill>
                <a:latin typeface="Verdana" panose="020B0604030504040204" pitchFamily="34" charset="0"/>
              </a:rPr>
              <a:t>ii</a:t>
            </a:r>
            <a:r>
              <a:rPr lang="pt-PT" sz="1800" b="1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Comercial –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consideram-se o tráfego rodado e pedonal de intensidade moderada a pesada, e cargas moderadas a pesadas; </a:t>
            </a:r>
          </a:p>
          <a:p>
            <a:r>
              <a:rPr lang="pt-PT" sz="1800" b="1" i="0" u="none" strike="noStrike" baseline="0" dirty="0" err="1">
                <a:solidFill>
                  <a:srgbClr val="65C2ED"/>
                </a:solidFill>
                <a:latin typeface="Verdana" panose="020B0604030504040204" pitchFamily="34" charset="0"/>
              </a:rPr>
              <a:t>iii</a:t>
            </a:r>
            <a:r>
              <a:rPr lang="pt-PT" sz="1800" b="1" i="0" u="none" strike="noStrike" baseline="0" dirty="0">
                <a:solidFill>
                  <a:srgbClr val="65C2ED"/>
                </a:solidFill>
                <a:latin typeface="Verdana" panose="020B0604030504040204" pitchFamily="34" charset="0"/>
              </a:rPr>
              <a:t>. </a:t>
            </a:r>
            <a:r>
              <a:rPr lang="pt-PT" sz="1800" b="1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Industrial – </a:t>
            </a:r>
            <a:r>
              <a:rPr lang="pt-PT" sz="1800" b="0" i="0" u="none" strike="noStrike" baseline="0" dirty="0">
                <a:solidFill>
                  <a:srgbClr val="818585"/>
                </a:solidFill>
                <a:latin typeface="Verdana" panose="020B0604030504040204" pitchFamily="34" charset="0"/>
              </a:rPr>
              <a:t>consideram-se o tráfego rodado e pedonal intensos, e cargas pesadas.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3269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D0F54-90C4-BEE0-4981-7429E0589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395B454-DF86-ACFD-F2E7-769CACE03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F185838-0F84-2CF8-5697-F54B77DD1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Dupla colagem – geralmente recomendado quando as peças tenham mais do que 30x30 cm;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946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B54EE-78F3-220A-994C-4B86831C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F1FC7C4-1CF4-C887-2377-16E75BB68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AB86916-CB2A-7A3D-D9EE-1A2AB61EF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4642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63C9B-D455-8826-FDEF-8FCF4220F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E35B6BB-5FDE-3341-1159-1E5750F91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3763A55-39FB-F243-7333-9AF295A3D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b="1" dirty="0"/>
              <a:t>Tabelas </a:t>
            </a:r>
            <a:r>
              <a:rPr lang="pt-PT" dirty="0"/>
              <a:t>– </a:t>
            </a:r>
            <a:r>
              <a:rPr lang="pt-PT" b="1" dirty="0"/>
              <a:t>Fundamental dar a entender que esta será a parte pratica</a:t>
            </a:r>
            <a:r>
              <a:rPr lang="pt-PT" dirty="0"/>
              <a:t> – A </a:t>
            </a:r>
            <a:r>
              <a:rPr lang="pt-PT" b="1" dirty="0"/>
              <a:t>Cábula de todos os dias</a:t>
            </a:r>
            <a:r>
              <a:rPr lang="pt-PT" dirty="0"/>
              <a:t>…. Todos os agentes quererão uma cabula das tabelas é aqui que reside a “substancia” que faltava anteriormente e que posteriormente também será a parte “mais solicitada” da norma.</a:t>
            </a:r>
          </a:p>
        </p:txBody>
      </p:sp>
    </p:spTree>
    <p:extLst>
      <p:ext uri="{BB962C8B-B14F-4D97-AF65-F5344CB8AC3E}">
        <p14:creationId xmlns:p14="http://schemas.microsoft.com/office/powerpoint/2010/main" val="1312723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E7A98-6A16-D6E3-5D23-EC3D86EF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22AA996-8E67-9D10-DE28-32B83C9DD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1471D61-720C-42A6-7C77-105A286FA9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8704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5B61D-610A-3C43-928B-EC2E0493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E84137F-A7E0-767E-0728-CBC135D8F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C29989E-4E87-04ED-2EE5-A31E77ED1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7350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BCD49-F392-A021-9C66-C53245C3B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9430CF7-8661-9D66-3317-AE865D1C6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F0FCE01-C6D1-7B94-5794-89F6DAB7E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66010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B2903-3B59-CB2F-94D1-8490B6BAE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D8483B8-166C-0478-6EFD-BCCAFD66C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6BFD0D5-AD9B-F93C-4B81-C10155882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1.- Reforçar o apoio do CTCV na elaboração e da APCMC na distribuição</a:t>
            </a:r>
          </a:p>
          <a:p>
            <a:r>
              <a:rPr lang="pt-PT" dirty="0"/>
              <a:t>2.- Reforçar o apoio que será necessário de todos os agentes para a divulgação e utilização do mesmo.</a:t>
            </a:r>
          </a:p>
        </p:txBody>
      </p:sp>
    </p:spTree>
    <p:extLst>
      <p:ext uri="{BB962C8B-B14F-4D97-AF65-F5344CB8AC3E}">
        <p14:creationId xmlns:p14="http://schemas.microsoft.com/office/powerpoint/2010/main" val="139021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8153-B1DC-97CC-5C93-D14175C53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3F100AB-993F-9862-55DC-016F23BD84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9400D17-28BE-289F-6ECA-18F5CC177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766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10C9E-A006-2761-2290-6BF69172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E7AC772-A2B8-6067-7E55-A8881B1AE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3F0CF82-1957-24A2-7AA5-E591107B3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019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1926B-878E-68CA-A340-8543CB848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36A99F1-D2E7-E3E2-F62E-4E3E924C1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317B361-2BF5-57FA-718D-7B5B7923E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1.- Reforçar o </a:t>
            </a:r>
            <a:r>
              <a:rPr lang="pt-PT" b="1" dirty="0"/>
              <a:t>apoio</a:t>
            </a:r>
            <a:r>
              <a:rPr lang="pt-PT" dirty="0"/>
              <a:t> que será necessário de todos os agentes, para a </a:t>
            </a:r>
            <a:r>
              <a:rPr lang="pt-PT" b="1" dirty="0"/>
              <a:t>divulgação</a:t>
            </a:r>
            <a:r>
              <a:rPr lang="pt-PT" dirty="0"/>
              <a:t> e </a:t>
            </a:r>
            <a:r>
              <a:rPr lang="pt-PT" b="1" dirty="0"/>
              <a:t>utilização</a:t>
            </a:r>
            <a:r>
              <a:rPr lang="pt-PT" dirty="0"/>
              <a:t> do manual.</a:t>
            </a:r>
          </a:p>
          <a:p>
            <a:r>
              <a:rPr lang="pt-PT" dirty="0"/>
              <a:t>2.- A </a:t>
            </a:r>
            <a:r>
              <a:rPr lang="pt-PT" b="1" dirty="0"/>
              <a:t>norma</a:t>
            </a:r>
            <a:r>
              <a:rPr lang="pt-PT" dirty="0"/>
              <a:t> é </a:t>
            </a:r>
            <a:r>
              <a:rPr lang="pt-PT" b="1" dirty="0"/>
              <a:t>referencia crucial</a:t>
            </a:r>
            <a:r>
              <a:rPr lang="pt-PT" dirty="0"/>
              <a:t> para a </a:t>
            </a:r>
            <a:r>
              <a:rPr lang="pt-PT" b="1" dirty="0"/>
              <a:t>estratégia do sector da construção</a:t>
            </a:r>
            <a:r>
              <a:rPr lang="pt-PT" dirty="0"/>
              <a:t>…. “A subcomissão encarregada do projecto foi entretanto criada”</a:t>
            </a:r>
          </a:p>
        </p:txBody>
      </p:sp>
    </p:spTree>
    <p:extLst>
      <p:ext uri="{BB962C8B-B14F-4D97-AF65-F5344CB8AC3E}">
        <p14:creationId xmlns:p14="http://schemas.microsoft.com/office/powerpoint/2010/main" val="66971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1AB31-57AE-7573-2149-6C95B5DC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4B0D602-C517-B845-D97D-90DCFAD89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E9EA23B1-5D85-328E-4F37-F0A665B0E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481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724BC-F84A-0D5A-D96C-9BC1CF5B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F7C15DA-C561-96FC-CA16-580732AA3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B97AD16-1200-6C80-4730-191DB3EEC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964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7B5C4-C1F8-B68A-097E-3835A57AB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3B911E6-E822-6845-F3C6-4A3413528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1F75AAD-6B3E-B1EA-DFFC-DD8EF89BB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797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93385" y="50419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1"/>
            </a:lvl1pPr>
            <a:lvl2pPr marL="0" indent="0" algn="ctr">
              <a:spcBef>
                <a:spcPts val="0"/>
              </a:spcBef>
              <a:buSzTx/>
              <a:buNone/>
              <a:defRPr sz="3701"/>
            </a:lvl2pPr>
            <a:lvl3pPr marL="0" indent="0" algn="ctr">
              <a:spcBef>
                <a:spcPts val="0"/>
              </a:spcBef>
              <a:buSzTx/>
              <a:buNone/>
              <a:defRPr sz="3701"/>
            </a:lvl3pPr>
            <a:lvl4pPr marL="0" indent="0" algn="ctr">
              <a:spcBef>
                <a:spcPts val="0"/>
              </a:spcBef>
              <a:buSzTx/>
              <a:buNone/>
              <a:defRPr sz="3701"/>
            </a:lvl4pPr>
            <a:lvl5pPr marL="0" indent="0" algn="ctr">
              <a:spcBef>
                <a:spcPts val="0"/>
              </a:spcBef>
              <a:buSzTx/>
              <a:buNone/>
              <a:defRPr sz="370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>
            <a:spLocks noGrp="1"/>
          </p:cNvSpPr>
          <p:nvPr>
            <p:ph type="pic" sz="quarter" idx="13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m"/>
          <p:cNvSpPr>
            <a:spLocks noGrp="1"/>
          </p:cNvSpPr>
          <p:nvPr>
            <p:ph type="pic" sz="quarter" idx="14"/>
          </p:nvPr>
        </p:nvSpPr>
        <p:spPr>
          <a:xfrm>
            <a:off x="8958007" y="8890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m"/>
          <p:cNvSpPr>
            <a:spLocks noGrp="1"/>
          </p:cNvSpPr>
          <p:nvPr>
            <p:ph type="pic" sz="half" idx="15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14"/>
          </p:nvPr>
        </p:nvSpPr>
        <p:spPr>
          <a:xfrm>
            <a:off x="1693385" y="4259032"/>
            <a:ext cx="13953493" cy="6259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8448411" y="9296401"/>
            <a:ext cx="43441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11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23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35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46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57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68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80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92" algn="ctr" defTabSz="5842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C4A77F35-789A-5634-F6B6-0D934B42EEBB}"/>
              </a:ext>
            </a:extLst>
          </p:cNvPr>
          <p:cNvGrpSpPr/>
          <p:nvPr/>
        </p:nvGrpSpPr>
        <p:grpSpPr>
          <a:xfrm>
            <a:off x="29171" y="0"/>
            <a:ext cx="15553728" cy="9672935"/>
            <a:chOff x="1227718" y="357663"/>
            <a:chExt cx="6981768" cy="4873268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729E4D4A-D97C-EFF9-0AD9-1CE9E321051B}"/>
                </a:ext>
              </a:extLst>
            </p:cNvPr>
            <p:cNvGrpSpPr/>
            <p:nvPr/>
          </p:nvGrpSpPr>
          <p:grpSpPr>
            <a:xfrm>
              <a:off x="1227718" y="357663"/>
              <a:ext cx="6981768" cy="4873268"/>
              <a:chOff x="5585962" y="290181"/>
              <a:chExt cx="6981768" cy="4873268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E411632A-16EA-9350-BDC1-76763CB5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89" t="1434"/>
              <a:stretch/>
            </p:blipFill>
            <p:spPr>
              <a:xfrm>
                <a:off x="5585962" y="290181"/>
                <a:ext cx="6981768" cy="4873268"/>
              </a:xfrm>
              <a:prstGeom prst="rect">
                <a:avLst/>
              </a:prstGeom>
            </p:spPr>
          </p:pic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F1C36D90-4C9D-1A45-416B-206FA771CCC9}"/>
                  </a:ext>
                </a:extLst>
              </p:cNvPr>
              <p:cNvSpPr/>
              <p:nvPr/>
            </p:nvSpPr>
            <p:spPr>
              <a:xfrm rot="19026779">
                <a:off x="6561575" y="3485663"/>
                <a:ext cx="770374" cy="140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663EAFC-7320-B68D-07FD-A8D7CB479419}"/>
                </a:ext>
              </a:extLst>
            </p:cNvPr>
            <p:cNvSpPr/>
            <p:nvPr/>
          </p:nvSpPr>
          <p:spPr>
            <a:xfrm>
              <a:off x="6564959" y="616296"/>
              <a:ext cx="1425039" cy="665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413275B7-062A-8C39-C8F6-5D754BE48AFD}"/>
              </a:ext>
            </a:extLst>
          </p:cNvPr>
          <p:cNvSpPr txBox="1"/>
          <p:nvPr/>
        </p:nvSpPr>
        <p:spPr>
          <a:xfrm>
            <a:off x="9246195" y="4836467"/>
            <a:ext cx="77216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4400" dirty="0">
                <a:solidFill>
                  <a:schemeClr val="bg2">
                    <a:lumMod val="50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Sessão Técnica</a:t>
            </a:r>
          </a:p>
          <a:p>
            <a:pPr algn="l"/>
            <a:endParaRPr lang="pt-PT" sz="1200" dirty="0">
              <a:solidFill>
                <a:schemeClr val="bg2">
                  <a:lumMod val="50000"/>
                </a:schemeClr>
              </a:solidFill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/>
            <a:r>
              <a:rPr lang="pt-PT" sz="4400" dirty="0">
                <a:solidFill>
                  <a:schemeClr val="bg2">
                    <a:lumMod val="50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Sistema Cerâmica-Adesivo</a:t>
            </a:r>
          </a:p>
          <a:p>
            <a:pPr algn="l"/>
            <a:endParaRPr lang="pt-PT" dirty="0">
              <a:solidFill>
                <a:schemeClr val="bg2">
                  <a:lumMod val="50000"/>
                </a:schemeClr>
              </a:solidFill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l"/>
            <a:r>
              <a:rPr lang="pt-PT" dirty="0">
                <a:solidFill>
                  <a:schemeClr val="bg2">
                    <a:lumMod val="50000"/>
                  </a:schemeClr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20.11.2025,  OERN, Porto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6AB0737A-8FB0-5400-120D-DFCD1FFC6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9390210" y="52264"/>
            <a:ext cx="7577645" cy="25550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2272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7DE0-55AD-782A-7898-03E6FC22D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7024FF6-22E3-12DC-7F17-2B50A9F9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F183EB9-FACD-1184-F8EA-CF45A60AABAF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A323848-DF6E-99EF-DA50-9585554366F0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774274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Adesivo:</a:t>
            </a:r>
            <a:endParaRPr lang="pt-PT" altLang="pt-PT" sz="40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  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381B29DF-FCEE-BB35-A519-DABE58385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3C51F6-BB7C-CCD3-EB45-0CEDB9E2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636"/>
          <a:stretch/>
        </p:blipFill>
        <p:spPr>
          <a:xfrm>
            <a:off x="3608005" y="2660070"/>
            <a:ext cx="11335202" cy="38009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86BD8D7-D831-76B1-43B2-ACD8A884E0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132" y="6713725"/>
            <a:ext cx="7216737" cy="24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9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0CBC8-7CC2-C2C2-8D81-B194BED13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4891D72-AFC1-C981-E035-CA6602F48A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584F17F-E4D3-2611-945F-3A6E5B2194DB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1C037AF-E1A5-5A68-5E24-CE7496D8BD68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774274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Adesivo:</a:t>
            </a:r>
            <a:endParaRPr lang="pt-PT" altLang="pt-PT" sz="40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  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914A3015-61C3-18D5-2711-26503ABB9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2089F5-171B-47D9-35F7-84CBFC7212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636"/>
          <a:stretch/>
        </p:blipFill>
        <p:spPr>
          <a:xfrm>
            <a:off x="3608005" y="2660070"/>
            <a:ext cx="11335202" cy="380090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1DA0B1E-A65C-7120-58D4-CA0B00AFB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132" y="6825394"/>
            <a:ext cx="7808851" cy="20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337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C949-B003-C51B-795A-0AF26BEE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83AF668-26F9-9F80-4749-E488BA76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D8AADD5-22E2-47C0-8CC7-50FD1703DD95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0A0425D-B72C-F311-883A-6E424B97B78A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774274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Adesivo:</a:t>
            </a:r>
            <a:endParaRPr lang="pt-PT" altLang="pt-PT" sz="40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  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9C0809CA-218C-7E43-E43A-9BB77DD4CE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92CD4F-4A47-4EE7-3DFD-88E59F7CAB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636"/>
          <a:stretch/>
        </p:blipFill>
        <p:spPr>
          <a:xfrm>
            <a:off x="3608005" y="2660070"/>
            <a:ext cx="11335202" cy="380090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9989946-E7F8-3E66-17A3-09E56056D3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5147" y="6888438"/>
            <a:ext cx="7537344" cy="18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818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EA269-0349-DAC3-7CD0-E1B0F0F9C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DC6E92B-CCF9-6C2A-9ECD-A2D084D345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21E807F-E69E-1C36-4EE3-D982EE8FDCEC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17A2038-B4E2-BBE7-727B-677348E82686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1708448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Argamassas de juntas: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As argamassas de juntas dividem-se em dois tipos (CG e RG), segundo a norma EN 13888 - Grouts for ceramic tiles e caracterizam-se conforme a composição química do seu ligante principal.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						</a:t>
            </a: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78770A79-52D8-D547-B4DE-E2911EC067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E0D6109-D3E9-A24B-7E64-1AFE79C02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696" y="5773660"/>
            <a:ext cx="893886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943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C8737-7EF4-F1F9-E9EA-9BA31FFA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173316C-6D05-AE78-08FC-C0100284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225BE78A-9D99-5BD6-32FC-11698BBB9B6A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7F803E4-F9E0-8472-F19C-40D1933615E0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1708448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Suporte: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É um sistema de materiais, que serve de base à instalação do sistema “Cerâmica-Adesivo.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Condições básicas para garantir o sucesso da aplicação do sistema:</a:t>
            </a:r>
          </a:p>
          <a:p>
            <a:pPr marL="342900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Estabilidade/Planimetria</a:t>
            </a:r>
          </a:p>
          <a:p>
            <a:pPr marL="342900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Baixo teor de humidade</a:t>
            </a:r>
          </a:p>
          <a:p>
            <a:pPr marL="342900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Resistência</a:t>
            </a:r>
          </a:p>
          <a:p>
            <a:pPr marL="342900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Textura adequada à colocação de cerâmica</a:t>
            </a:r>
          </a:p>
          <a:p>
            <a:pPr marL="342900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Ausência de produtos contaminantes</a:t>
            </a:r>
            <a:r>
              <a:rPr lang="pt-PT" altLang="pt-PT" sz="1900" dirty="0">
                <a:solidFill>
                  <a:schemeClr val="tx1"/>
                </a:solidFill>
              </a:rPr>
              <a:t>		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  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UM MANUAL E UMA NORMA…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rgbClr val="FF0000"/>
                </a:solidFill>
              </a:rPr>
              <a:t>O objetivo final é o de servir de base para a criação de uma norma portuguesa de aplicação do sistema “Cerâmica-Adesivo”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2229A5CF-FE77-C693-E882-4FADCF56DD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6768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FBD7F-2D3D-2602-CD12-59AC5A63A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477FF3C-7FD6-096B-870D-855AC669D1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0E842F1-6F87-3408-97BB-74B81B8DEFB9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37343C2-8232-8C58-98A1-57389AA2F73C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1708448"/>
            <a:ext cx="1620180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Suporte: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marL="457200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 Reboco de cal e/ou cimento </a:t>
            </a:r>
            <a:r>
              <a:rPr lang="pt-PT" altLang="pt-PT" sz="1600" dirty="0">
                <a:solidFill>
                  <a:schemeClr val="tx1"/>
                </a:solidFill>
              </a:rPr>
              <a:t>[EN 998-1:2017 - Especificação de Argamassas para Alvenarias. Parte 1: Argamassas para rebocos interiores e exteriores]</a:t>
            </a:r>
          </a:p>
          <a:p>
            <a:pPr marL="457200" indent="-457200" algn="just" hangingPunct="1">
              <a:lnSpc>
                <a:spcPct val="150000"/>
              </a:lnSpc>
              <a:buFontTx/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 Reboco de gesso </a:t>
            </a:r>
            <a:r>
              <a:rPr lang="pt-PT" altLang="pt-PT" sz="1600" dirty="0">
                <a:solidFill>
                  <a:schemeClr val="tx1"/>
                </a:solidFill>
              </a:rPr>
              <a:t>[EN 13279 - Gesso e produtos à base de gesso para a construção]</a:t>
            </a:r>
          </a:p>
          <a:p>
            <a:pPr marL="457200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 Betão </a:t>
            </a:r>
            <a:r>
              <a:rPr lang="pt-PT" altLang="pt-PT" sz="1600" dirty="0">
                <a:solidFill>
                  <a:schemeClr val="tx1"/>
                </a:solidFill>
              </a:rPr>
              <a:t>[NP EN 206:2013+A2:2021/errata 1:2022 - Betão - Especificação, desempenho, produção e conformidade]</a:t>
            </a:r>
          </a:p>
          <a:p>
            <a:pPr marL="457200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 Painéis pré-fabricados</a:t>
            </a:r>
          </a:p>
          <a:p>
            <a:pPr marL="457200" lvl="1" indent="-457200" algn="just" hangingPunct="1">
              <a:lnSpc>
                <a:spcPct val="150000"/>
              </a:lnSpc>
              <a:buFontTx/>
              <a:buAutoNum type="arabicPeriod" startAt="5"/>
            </a:pPr>
            <a:r>
              <a:rPr lang="pt-PT" altLang="pt-PT" sz="2400" dirty="0">
                <a:solidFill>
                  <a:schemeClr val="tx1"/>
                </a:solidFill>
              </a:rPr>
              <a:t> Membranas de impermeabilização </a:t>
            </a:r>
            <a:r>
              <a:rPr lang="pt-PT" altLang="pt-PT" sz="1600" dirty="0">
                <a:solidFill>
                  <a:schemeClr val="tx1"/>
                </a:solidFill>
              </a:rPr>
              <a:t>[NP EN 14891- Produtos impermeáveis à água, para aplicação na forma líquida sob ladrilhos cerâmicos colados]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6. 	Cerâmica preexistente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7. 	Suportes metálicos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8. 	Isolamento térmico </a:t>
            </a:r>
            <a:r>
              <a:rPr lang="pt-PT" altLang="pt-PT" sz="1600" dirty="0">
                <a:solidFill>
                  <a:schemeClr val="tx1"/>
                </a:solidFill>
              </a:rPr>
              <a:t>[ETA – Documento de Aprovação Europeia]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9.	Betonilhas </a:t>
            </a:r>
            <a:r>
              <a:rPr lang="pt-PT" altLang="pt-PT" sz="1600" dirty="0">
                <a:solidFill>
                  <a:schemeClr val="tx1"/>
                </a:solidFill>
              </a:rPr>
              <a:t>[EN 13813:2002 - Revestimentos contínuos para pavimentos]</a:t>
            </a: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  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UM MANUAL E UMA NORMA…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rgbClr val="FF0000"/>
                </a:solidFill>
              </a:rPr>
              <a:t>O objetivo final é o de servir de base para a criação de uma norma portuguesa de aplicação do sistema “Cerâmica-Adesivo”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9ED11850-D9BC-DF11-6660-72AB8AF58C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659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919A4-98C8-98A7-D016-E6DF19819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F9E2BA8-4830-AD01-999C-9CE72984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397846F-B848-05F1-C173-AF6CA28D5981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EED491B-3843-2DEF-112E-4A84BEB9524C}"/>
              </a:ext>
            </a:extLst>
          </p:cNvPr>
          <p:cNvSpPr txBox="1">
            <a:spLocks noChangeArrowheads="1"/>
          </p:cNvSpPr>
          <p:nvPr/>
        </p:nvSpPr>
        <p:spPr>
          <a:xfrm>
            <a:off x="965275" y="1996480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3. Projeto, programação dos trabalhos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 fase de projeto é um passo inicial fundamental que contribui para o sucesso final da aplicação do sistema “Cerâmica-Adesivo”. Começa aqui a programação da aplicação do sistema..</a:t>
            </a:r>
          </a:p>
          <a:p>
            <a:pPr algn="just" hangingPunct="1">
              <a:lnSpc>
                <a:spcPct val="150000"/>
              </a:lnSpc>
            </a:pPr>
            <a:endParaRPr lang="pt-PT" altLang="pt-PT" sz="16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Locais de aplicação: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1. Ambiente Exterior;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2. Ambiente Interior;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3. Aplicação em Pavimento;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4. Aplicação em Parede;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5. Casos Especiais. </a:t>
            </a:r>
          </a:p>
          <a:p>
            <a:pPr lvl="2" algn="just" hangingPunct="1">
              <a:lnSpc>
                <a:spcPct val="150000"/>
              </a:lnSpc>
            </a:pPr>
            <a:endParaRPr lang="pt-PT" altLang="pt-PT" sz="16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10EACF71-DED1-3382-190C-F2F9F31B16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3457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7A44-CCE7-1E16-E233-22C315C00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9191584-29B4-B7A0-4934-8DE8F674E2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A7F401A-B6B2-A48B-A6A2-A421C295158F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DACB5E8-779F-53B2-5385-84EC55DF8B4E}"/>
              </a:ext>
            </a:extLst>
          </p:cNvPr>
          <p:cNvSpPr txBox="1">
            <a:spLocks noChangeArrowheads="1"/>
          </p:cNvSpPr>
          <p:nvPr/>
        </p:nvSpPr>
        <p:spPr>
          <a:xfrm>
            <a:off x="965275" y="1996480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3. Projeto, programação dos trabalhos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 fase de projeto é um passo inicial fundamental que contribui para o sucesso final da aplicação do sistema “Cerâmica-Adesivo”. Começa aqui a programação da aplicação do sistema..</a:t>
            </a:r>
          </a:p>
          <a:p>
            <a:pPr algn="just" hangingPunct="1">
              <a:lnSpc>
                <a:spcPct val="150000"/>
              </a:lnSpc>
            </a:pPr>
            <a:endParaRPr lang="pt-PT" altLang="pt-PT" sz="16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Locais de aplicação: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1. Ambiente Exterior;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2. Ambiente Interior;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3. Aplicação em Pavimento;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4. Aplicação em Parede;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5. Casos Especiais.</a:t>
            </a:r>
          </a:p>
          <a:p>
            <a:pPr lvl="2" algn="just" hangingPunct="1">
              <a:lnSpc>
                <a:spcPct val="150000"/>
              </a:lnSpc>
            </a:pPr>
            <a:endParaRPr lang="pt-PT" altLang="pt-PT" sz="16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F08BA1D4-BB2D-128C-F477-C212312D6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18A6C8-56B5-7E11-DB5F-80699E7C4393}"/>
              </a:ext>
            </a:extLst>
          </p:cNvPr>
          <p:cNvSpPr txBox="1">
            <a:spLocks noChangeArrowheads="1"/>
          </p:cNvSpPr>
          <p:nvPr/>
        </p:nvSpPr>
        <p:spPr>
          <a:xfrm>
            <a:off x="7662019" y="4948808"/>
            <a:ext cx="7704856" cy="230425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Parede: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Acarreta sempre o risco de queda de cerâmicas;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Em alguns casos justifica-se a utilização de fixações mecânicas.</a:t>
            </a:r>
          </a:p>
          <a:p>
            <a:pPr lvl="2"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0742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32BB5-524C-6A06-DC42-652657DC3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7D9ACC3-FE90-E844-4D41-8819608037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19E3D9D-7BB7-0A1E-0637-9985DBAB0190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509878B-4EA2-D16A-1D8F-1BB7A825B2D6}"/>
              </a:ext>
            </a:extLst>
          </p:cNvPr>
          <p:cNvSpPr txBox="1">
            <a:spLocks noChangeArrowheads="1"/>
          </p:cNvSpPr>
          <p:nvPr/>
        </p:nvSpPr>
        <p:spPr>
          <a:xfrm>
            <a:off x="965275" y="1996480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3. Projeto, programação dos trabalhos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 fase de projeto é um passo inicial fundamental que contribui para o sucesso final da aplicação do sistema “Cerâmica-Adesivo”. Começa aqui a programação da aplicação do sistema..</a:t>
            </a:r>
          </a:p>
          <a:p>
            <a:pPr algn="just" hangingPunct="1">
              <a:lnSpc>
                <a:spcPct val="150000"/>
              </a:lnSpc>
            </a:pPr>
            <a:endParaRPr lang="pt-PT" altLang="pt-PT" sz="16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Locais de aplicação: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1. Ambiente Exterior,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2. Ambiente Interior;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3. Aplicação em Pavimento;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4. Aplicação em Parede;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5. Casos Especiais.</a:t>
            </a:r>
          </a:p>
          <a:p>
            <a:pPr lvl="2" algn="just" hangingPunct="1">
              <a:lnSpc>
                <a:spcPct val="150000"/>
              </a:lnSpc>
            </a:pPr>
            <a:endParaRPr lang="pt-PT" altLang="pt-PT" sz="16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9795E570-7861-9860-BB84-862AA97F6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4F9848-A2C0-6A95-21A2-F4EBE6185299}"/>
              </a:ext>
            </a:extLst>
          </p:cNvPr>
          <p:cNvSpPr txBox="1">
            <a:spLocks noChangeArrowheads="1"/>
          </p:cNvSpPr>
          <p:nvPr/>
        </p:nvSpPr>
        <p:spPr>
          <a:xfrm>
            <a:off x="7662019" y="4948808"/>
            <a:ext cx="7704856" cy="38164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Casos especiais :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Câmaras frigoríficas;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Suportes flexíveis;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Cozinhas industriais, matadouros, adegas e similares;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Spa, banho turco e piscinas com tratamento salino;</a:t>
            </a:r>
          </a:p>
          <a:p>
            <a:pPr marL="342900" lvl="2" indent="-3429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PT" sz="2400" dirty="0">
                <a:solidFill>
                  <a:schemeClr val="tx1"/>
                </a:solidFill>
              </a:rPr>
              <a:t>Pressão hidrostática (negativa/positiva).</a:t>
            </a:r>
          </a:p>
          <a:p>
            <a:pPr lvl="2"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845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919A4-98C8-98A7-D016-E6DF19819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F9E2BA8-4830-AD01-999C-9CE72984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397846F-B848-05F1-C173-AF6CA28D5981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EED491B-3843-2DEF-112E-4A84BEB9524C}"/>
              </a:ext>
            </a:extLst>
          </p:cNvPr>
          <p:cNvSpPr txBox="1">
            <a:spLocks noChangeArrowheads="1"/>
          </p:cNvSpPr>
          <p:nvPr/>
        </p:nvSpPr>
        <p:spPr>
          <a:xfrm>
            <a:off x="965275" y="1996480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3. Projeto, programação dos trabalhos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 fase de projeto é um passo inicial fundamental que contribui para o sucesso final da aplicação do sistema “Cerâmica-Adesivo”. Começa aqui a programação da aplicação do sistema..</a:t>
            </a:r>
          </a:p>
          <a:p>
            <a:pPr algn="just" hangingPunct="1">
              <a:lnSpc>
                <a:spcPct val="150000"/>
              </a:lnSpc>
            </a:pPr>
            <a:endParaRPr lang="pt-PT" altLang="pt-PT" sz="1600" dirty="0">
              <a:solidFill>
                <a:schemeClr val="tx1"/>
              </a:solidFill>
            </a:endParaRPr>
          </a:p>
          <a:p>
            <a:pPr algn="l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Juntas diversas do </a:t>
            </a:r>
            <a:r>
              <a:rPr lang="pt-PT" altLang="pt-PT" sz="2400" b="1" dirty="0" err="1">
                <a:solidFill>
                  <a:schemeClr val="tx1"/>
                </a:solidFill>
              </a:rPr>
              <a:t>projecto</a:t>
            </a:r>
            <a:r>
              <a:rPr lang="pt-PT" altLang="pt-PT" sz="2400" b="1" dirty="0">
                <a:solidFill>
                  <a:schemeClr val="tx1"/>
                </a:solidFill>
              </a:rPr>
              <a:t>.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de colocação entre cerâmica;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perimetrais;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estruturais;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de fracionamento;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entre diferentes materiais.</a:t>
            </a:r>
            <a:endParaRPr lang="pt-PT" altLang="pt-PT" sz="16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10EACF71-DED1-3382-190C-F2F9F31B16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4" name="Picture 1" descr="C:\Users\longonic\Desktop\LA CURA DEL GIUNTO\la cura del giunto bis.jpg">
            <a:extLst>
              <a:ext uri="{FF2B5EF4-FFF2-40B4-BE49-F238E27FC236}">
                <a16:creationId xmlns:a16="http://schemas.microsoft.com/office/drawing/2014/main" id="{DD7F5BEB-34B2-BE8A-05A8-579668B2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63" y="5817310"/>
            <a:ext cx="5496470" cy="302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10">
            <a:extLst>
              <a:ext uri="{FF2B5EF4-FFF2-40B4-BE49-F238E27FC236}">
                <a16:creationId xmlns:a16="http://schemas.microsoft.com/office/drawing/2014/main" id="{F0AB6D1C-639B-F8CD-09BB-51168E5BAF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31820" y="5204056"/>
            <a:ext cx="1716512" cy="154495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CasellaDiTesto 11">
            <a:extLst>
              <a:ext uri="{FF2B5EF4-FFF2-40B4-BE49-F238E27FC236}">
                <a16:creationId xmlns:a16="http://schemas.microsoft.com/office/drawing/2014/main" id="{B7613D9F-0424-C5DF-207D-7F603549D538}"/>
              </a:ext>
            </a:extLst>
          </p:cNvPr>
          <p:cNvSpPr txBox="1"/>
          <p:nvPr/>
        </p:nvSpPr>
        <p:spPr>
          <a:xfrm>
            <a:off x="6648065" y="4742391"/>
            <a:ext cx="3661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err="1">
                <a:latin typeface="+mn-lt"/>
                <a:ea typeface="ＭＳ Ｐゴシック"/>
                <a:cs typeface="ＭＳ Ｐゴシック"/>
              </a:rPr>
              <a:t>Juntas</a:t>
            </a:r>
            <a:r>
              <a:rPr lang="it-IT" sz="20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it-IT" sz="2000" dirty="0" err="1">
                <a:latin typeface="+mn-lt"/>
                <a:ea typeface="ＭＳ Ｐゴシック"/>
                <a:cs typeface="ＭＳ Ｐゴシック"/>
              </a:rPr>
              <a:t>elásticas</a:t>
            </a:r>
            <a:endParaRPr lang="it-IT" sz="2000" dirty="0">
              <a:latin typeface="+mn-lt"/>
              <a:ea typeface="ＭＳ Ｐゴシック"/>
              <a:cs typeface="ＭＳ Ｐゴシック"/>
            </a:endParaRPr>
          </a:p>
        </p:txBody>
      </p:sp>
      <p:cxnSp>
        <p:nvCxnSpPr>
          <p:cNvPr id="7" name="Connettore 2 12">
            <a:extLst>
              <a:ext uri="{FF2B5EF4-FFF2-40B4-BE49-F238E27FC236}">
                <a16:creationId xmlns:a16="http://schemas.microsoft.com/office/drawing/2014/main" id="{BE79B6CA-254E-79CF-8405-55F18479647F}"/>
              </a:ext>
            </a:extLst>
          </p:cNvPr>
          <p:cNvCxnSpPr>
            <a:cxnSpLocks noChangeShapeType="1"/>
            <a:stCxn id="8" idx="2"/>
          </p:cNvCxnSpPr>
          <p:nvPr/>
        </p:nvCxnSpPr>
        <p:spPr bwMode="auto">
          <a:xfrm flipH="1">
            <a:off x="13751125" y="4768378"/>
            <a:ext cx="1409879" cy="2305852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CasellaDiTesto 13">
            <a:extLst>
              <a:ext uri="{FF2B5EF4-FFF2-40B4-BE49-F238E27FC236}">
                <a16:creationId xmlns:a16="http://schemas.microsoft.com/office/drawing/2014/main" id="{2553C8C8-0AE1-363F-B72F-57BB66BA0580}"/>
              </a:ext>
            </a:extLst>
          </p:cNvPr>
          <p:cNvSpPr txBox="1"/>
          <p:nvPr/>
        </p:nvSpPr>
        <p:spPr>
          <a:xfrm>
            <a:off x="12989550" y="4368268"/>
            <a:ext cx="43429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err="1">
                <a:latin typeface="+mn-lt"/>
                <a:ea typeface="ＭＳ Ｐゴシック"/>
                <a:cs typeface="ＭＳ Ｐゴシック"/>
              </a:rPr>
              <a:t>Juntas</a:t>
            </a:r>
            <a:r>
              <a:rPr lang="it-IT" sz="2000" dirty="0">
                <a:latin typeface="+mn-lt"/>
                <a:ea typeface="ＭＳ Ｐゴシック"/>
                <a:cs typeface="ＭＳ Ｐゴシック"/>
              </a:rPr>
              <a:t> de </a:t>
            </a:r>
            <a:r>
              <a:rPr lang="it-IT" sz="2000" dirty="0" err="1">
                <a:latin typeface="+mn-lt"/>
                <a:ea typeface="ＭＳ Ｐゴシック"/>
                <a:cs typeface="ＭＳ Ｐゴシック"/>
              </a:rPr>
              <a:t>fracionamento</a:t>
            </a:r>
            <a:endParaRPr lang="it-IT" sz="200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1" name="CasellaDiTesto 14">
            <a:extLst>
              <a:ext uri="{FF2B5EF4-FFF2-40B4-BE49-F238E27FC236}">
                <a16:creationId xmlns:a16="http://schemas.microsoft.com/office/drawing/2014/main" id="{C3DDE1BE-1F34-7447-C7D6-848BFEB20957}"/>
              </a:ext>
            </a:extLst>
          </p:cNvPr>
          <p:cNvSpPr txBox="1"/>
          <p:nvPr/>
        </p:nvSpPr>
        <p:spPr>
          <a:xfrm>
            <a:off x="9994710" y="4973224"/>
            <a:ext cx="40236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 err="1">
                <a:latin typeface="+mn-lt"/>
                <a:ea typeface="ＭＳ Ｐゴシック"/>
                <a:cs typeface="ＭＳ Ｐゴシック"/>
              </a:rPr>
              <a:t>Juntas</a:t>
            </a:r>
            <a:r>
              <a:rPr lang="it-IT" sz="2000" dirty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it-IT" sz="2000" dirty="0" err="1">
                <a:latin typeface="+mn-lt"/>
                <a:ea typeface="ＭＳ Ｐゴシック"/>
                <a:cs typeface="ＭＳ Ｐゴシック"/>
              </a:rPr>
              <a:t>estruturais</a:t>
            </a:r>
            <a:endParaRPr lang="it-IT" sz="2000" dirty="0">
              <a:latin typeface="+mn-lt"/>
              <a:ea typeface="ＭＳ Ｐゴシック"/>
              <a:cs typeface="ＭＳ Ｐゴシック"/>
            </a:endParaRPr>
          </a:p>
        </p:txBody>
      </p:sp>
      <p:cxnSp>
        <p:nvCxnSpPr>
          <p:cNvPr id="12" name="Connettore 2 15">
            <a:extLst>
              <a:ext uri="{FF2B5EF4-FFF2-40B4-BE49-F238E27FC236}">
                <a16:creationId xmlns:a16="http://schemas.microsoft.com/office/drawing/2014/main" id="{5A61C75C-194F-EA07-4621-8AEF1EA8B8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49797" y="5388558"/>
            <a:ext cx="0" cy="45973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asellaDiTesto 16">
            <a:extLst>
              <a:ext uri="{FF2B5EF4-FFF2-40B4-BE49-F238E27FC236}">
                <a16:creationId xmlns:a16="http://schemas.microsoft.com/office/drawing/2014/main" id="{DA2C6968-F5D6-CA87-A0E9-898627FD273E}"/>
              </a:ext>
            </a:extLst>
          </p:cNvPr>
          <p:cNvSpPr txBox="1"/>
          <p:nvPr/>
        </p:nvSpPr>
        <p:spPr>
          <a:xfrm>
            <a:off x="6536729" y="9121003"/>
            <a:ext cx="10626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dirty="0">
                <a:latin typeface="+mn-lt"/>
                <a:ea typeface="ＭＳ Ｐゴシック"/>
                <a:cs typeface="ＭＳ Ｐゴシック"/>
              </a:rPr>
              <a:t>… mas também juntas perimetrais e entre superfícies diferentes</a:t>
            </a:r>
          </a:p>
        </p:txBody>
      </p:sp>
      <p:cxnSp>
        <p:nvCxnSpPr>
          <p:cNvPr id="14" name="Connettore 2 12">
            <a:extLst>
              <a:ext uri="{FF2B5EF4-FFF2-40B4-BE49-F238E27FC236}">
                <a16:creationId xmlns:a16="http://schemas.microsoft.com/office/drawing/2014/main" id="{A3DA7A9C-7E16-88DE-CA68-826A6DD7ED2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4433764" y="6852646"/>
            <a:ext cx="792087" cy="136649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asellaDiTesto 13">
            <a:extLst>
              <a:ext uri="{FF2B5EF4-FFF2-40B4-BE49-F238E27FC236}">
                <a16:creationId xmlns:a16="http://schemas.microsoft.com/office/drawing/2014/main" id="{87533B57-46AD-793D-1E7B-5AC7AAFD3A0E}"/>
              </a:ext>
            </a:extLst>
          </p:cNvPr>
          <p:cNvSpPr txBox="1"/>
          <p:nvPr/>
        </p:nvSpPr>
        <p:spPr>
          <a:xfrm>
            <a:off x="14028738" y="8219143"/>
            <a:ext cx="33115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dirty="0">
                <a:latin typeface="+mn-lt"/>
                <a:ea typeface="ＭＳ Ｐゴシック"/>
                <a:cs typeface="ＭＳ Ｐゴシック"/>
              </a:rPr>
              <a:t>Juntas de colocação</a:t>
            </a:r>
          </a:p>
        </p:txBody>
      </p:sp>
    </p:spTree>
    <p:extLst>
      <p:ext uri="{BB962C8B-B14F-4D97-AF65-F5344CB8AC3E}">
        <p14:creationId xmlns:p14="http://schemas.microsoft.com/office/powerpoint/2010/main" val="9206180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3DAAB-A282-243F-7F3E-E7AAC1FEC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atas">
            <a:extLst>
              <a:ext uri="{FF2B5EF4-FFF2-40B4-BE49-F238E27FC236}">
                <a16:creationId xmlns:a16="http://schemas.microsoft.com/office/drawing/2014/main" id="{4A271C5B-9647-5971-F703-287DD77F6A9A}"/>
              </a:ext>
            </a:extLst>
          </p:cNvPr>
          <p:cNvSpPr txBox="1"/>
          <p:nvPr/>
        </p:nvSpPr>
        <p:spPr>
          <a:xfrm>
            <a:off x="605235" y="9262567"/>
            <a:ext cx="501292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pt-PT" dirty="0"/>
              <a:t>21.11.2024</a:t>
            </a:r>
            <a:endParaRPr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DB3F873-B070-AA21-6F25-B73EF9615472}"/>
              </a:ext>
            </a:extLst>
          </p:cNvPr>
          <p:cNvGrpSpPr/>
          <p:nvPr/>
        </p:nvGrpSpPr>
        <p:grpSpPr>
          <a:xfrm>
            <a:off x="29171" y="0"/>
            <a:ext cx="15553728" cy="9672935"/>
            <a:chOff x="1227718" y="357663"/>
            <a:chExt cx="6981768" cy="487326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65904613-5BFD-DFBA-6647-DBE325BDE967}"/>
                </a:ext>
              </a:extLst>
            </p:cNvPr>
            <p:cNvGrpSpPr/>
            <p:nvPr/>
          </p:nvGrpSpPr>
          <p:grpSpPr>
            <a:xfrm>
              <a:off x="1227718" y="357663"/>
              <a:ext cx="6981768" cy="4873268"/>
              <a:chOff x="5585962" y="290181"/>
              <a:chExt cx="6981768" cy="4873268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92EBD374-DCB5-28B0-D497-59EDE29D1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89" t="1434"/>
              <a:stretch/>
            </p:blipFill>
            <p:spPr>
              <a:xfrm>
                <a:off x="5585962" y="290181"/>
                <a:ext cx="6981768" cy="4873268"/>
              </a:xfrm>
              <a:prstGeom prst="rect">
                <a:avLst/>
              </a:prstGeom>
            </p:spPr>
          </p:pic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1B63CC3-79A4-EA54-67B1-58776257C444}"/>
                  </a:ext>
                </a:extLst>
              </p:cNvPr>
              <p:cNvSpPr/>
              <p:nvPr/>
            </p:nvSpPr>
            <p:spPr>
              <a:xfrm rot="19026779">
                <a:off x="6561575" y="3485663"/>
                <a:ext cx="770374" cy="140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A5552BE-3C2C-E037-4942-69372AB834BF}"/>
                </a:ext>
              </a:extLst>
            </p:cNvPr>
            <p:cNvSpPr/>
            <p:nvPr/>
          </p:nvSpPr>
          <p:spPr>
            <a:xfrm>
              <a:off x="6564959" y="616296"/>
              <a:ext cx="1425039" cy="665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2" name="Imagem 4">
            <a:extLst>
              <a:ext uri="{FF2B5EF4-FFF2-40B4-BE49-F238E27FC236}">
                <a16:creationId xmlns:a16="http://schemas.microsoft.com/office/drawing/2014/main" id="{5A992B53-8A8A-6C0F-53F1-020E7EB6F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9390210" y="124272"/>
            <a:ext cx="7577645" cy="2555098"/>
          </a:xfrm>
          <a:prstGeom prst="rect">
            <a:avLst/>
          </a:prstGeom>
          <a:ln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F42DE659-96EC-8C9F-93F5-0512B8145257}"/>
              </a:ext>
            </a:extLst>
          </p:cNvPr>
          <p:cNvSpPr txBox="1"/>
          <p:nvPr/>
        </p:nvSpPr>
        <p:spPr>
          <a:xfrm>
            <a:off x="9071725" y="3087435"/>
            <a:ext cx="8268538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pt-PT" sz="3000" dirty="0">
                <a:solidFill>
                  <a:srgbClr val="5DC3EF"/>
                </a:solidFill>
                <a:latin typeface="Corbel" panose="020B0503020204020204" pitchFamily="34" charset="0"/>
              </a:rPr>
              <a:t>19 ASSOCIADOS ORDINÁRIOS:</a:t>
            </a:r>
            <a:endParaRPr lang="pt-PT" sz="3000" i="1" dirty="0">
              <a:solidFill>
                <a:srgbClr val="5DC3EF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7DAF5D9-5EAF-C479-FF9B-A2DC9CA8D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328" y="3652718"/>
            <a:ext cx="9192908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71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32ED3-64F9-9877-792E-2C897FD26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7B6DF3B-BF0C-3A29-C9AB-BD9E40A6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CE26812-FC82-080D-3304-B9CA51FC15BE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FC92EF3-A6C5-377B-6A3B-5A58746E9563}"/>
              </a:ext>
            </a:extLst>
          </p:cNvPr>
          <p:cNvSpPr txBox="1">
            <a:spLocks noChangeArrowheads="1"/>
          </p:cNvSpPr>
          <p:nvPr/>
        </p:nvSpPr>
        <p:spPr>
          <a:xfrm>
            <a:off x="965275" y="1996480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3. Projeto, programação dos trabalhos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 fase de projeto é um passo inicial fundamental que contribui para o sucesso final da aplicação do sistema “Cerâmica-Adesivo”. Começa aqui a programação da aplicação do sistema..</a:t>
            </a:r>
          </a:p>
          <a:p>
            <a:pPr algn="just" hangingPunct="1">
              <a:lnSpc>
                <a:spcPct val="150000"/>
              </a:lnSpc>
            </a:pPr>
            <a:endParaRPr lang="pt-PT" altLang="pt-PT" sz="1600" dirty="0">
              <a:solidFill>
                <a:schemeClr val="tx1"/>
              </a:solidFill>
            </a:endParaRPr>
          </a:p>
          <a:p>
            <a:pPr algn="l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Juntas diversas do </a:t>
            </a:r>
            <a:r>
              <a:rPr lang="pt-PT" altLang="pt-PT" sz="2400" b="1" dirty="0" err="1">
                <a:solidFill>
                  <a:schemeClr val="tx1"/>
                </a:solidFill>
              </a:rPr>
              <a:t>projecto</a:t>
            </a:r>
            <a:r>
              <a:rPr lang="pt-PT" altLang="pt-PT" sz="2400" b="1" dirty="0">
                <a:solidFill>
                  <a:schemeClr val="tx1"/>
                </a:solidFill>
              </a:rPr>
              <a:t>.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de colocação entre cerâmica;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perimetrais;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estruturais;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de fracionamento;</a:t>
            </a:r>
          </a:p>
          <a:p>
            <a:pPr marL="457200" lvl="2" indent="-457200" algn="just" hangingPunct="1">
              <a:lnSpc>
                <a:spcPct val="150000"/>
              </a:lnSpc>
              <a:buAutoNum type="arabicPeriod"/>
            </a:pPr>
            <a:r>
              <a:rPr lang="pt-PT" altLang="pt-PT" sz="2400" dirty="0">
                <a:solidFill>
                  <a:schemeClr val="tx1"/>
                </a:solidFill>
              </a:rPr>
              <a:t>Juntas elásticas entre diferentes materiais.</a:t>
            </a:r>
            <a:endParaRPr lang="pt-PT" altLang="pt-PT" sz="16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5250DE21-179C-7AAB-296D-689809A763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A5EC303-23B2-ACCF-1416-1E47FD286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415" y="5618423"/>
            <a:ext cx="8690880" cy="20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6480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8FF7-9BD2-664D-9A90-5015893A9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C60EA9B-07D8-2122-22B7-71081A6961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FFE1C9E-8D81-B77E-988D-4AC545A50E0D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257B59-6922-E779-3683-3ECFC5A0FCB5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2212504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 3. Projeto, programação dos trabalhos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Tipo de uso do sistema: 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Dependendo da finalidade que se prevê a que o sistema irá estar submetido, e considerando os fatores potencialmente perturbadores da sua estabilidade, podendo estes ser mais ou menos intensos.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Diferenciam-se os tipos de utilização, em: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1.  Residencial;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2.  Comercial;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3.  Industrial.</a:t>
            </a: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6535FDE4-7776-36E3-5094-B46DA82A9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74964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D2AE-C11F-7522-7EB7-EC208E709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B3DDB50-4FA3-CB6F-FF83-18E19722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F5FDFE3-72EB-6FA8-8107-1E8853E724D5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F03E71-5986-6854-D887-5FCF71448230}"/>
              </a:ext>
            </a:extLst>
          </p:cNvPr>
          <p:cNvSpPr txBox="1">
            <a:spLocks noChangeArrowheads="1"/>
          </p:cNvSpPr>
          <p:nvPr/>
        </p:nvSpPr>
        <p:spPr>
          <a:xfrm>
            <a:off x="965275" y="1924472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4. Aplicação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Antes iniciar os trabalhos de aplicação, o aplicador, deve consultar o projeto e reunir com a direção de obra para garantir a conformidade em obra, de todas as instruções do projeto até ao momento da aplicação.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 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1. A organização da obra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2. As condições climatéricas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3. Ambiente interior e exterior de obra 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4. Armazenagem dos materiais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5. Preparação do suporte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6. Cortes da cerâmica, métodos de colagem (simples e dupla)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7. Verificação das juntas 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8. Colagem e aplicação de argamassa de juntas </a:t>
            </a: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253B55FD-4E14-7BD8-6E1F-B275564CC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6329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1E0F-CCF6-46C2-153D-336204C5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BC7A340-A0E8-AD05-6C8D-1B35510E33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A84DF8D-7FA1-C936-806B-A63AF04857CA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FF8D022-D270-6492-3BFD-DB7FB3A0CD5F}"/>
              </a:ext>
            </a:extLst>
          </p:cNvPr>
          <p:cNvSpPr txBox="1">
            <a:spLocks noChangeArrowheads="1"/>
          </p:cNvSpPr>
          <p:nvPr/>
        </p:nvSpPr>
        <p:spPr>
          <a:xfrm>
            <a:off x="1109291" y="2212504"/>
            <a:ext cx="13753528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5. Manutenção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As tarefas de manutenção do sistema “Cerâmica-Adesivo” devem entender-se, na generalidade, como a  limpeza: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1.  do pavimento; 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2.  da parede;</a:t>
            </a:r>
          </a:p>
          <a:p>
            <a:pPr lvl="2"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3.  das juntas de aplicação.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Compreendem-se também todos os tratamentos necessários à recuperação e reabilitação de pavimentos existentes.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DEE17C7B-59B6-5651-B990-F8206C7E0E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71995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3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7C3868-0A0C-1E19-B5D8-D511F72DE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C242D6-828F-6255-71AF-54F3414DC825}"/>
              </a:ext>
            </a:extLst>
          </p:cNvPr>
          <p:cNvSpPr txBox="1">
            <a:spLocks noChangeArrowheads="1"/>
          </p:cNvSpPr>
          <p:nvPr/>
        </p:nvSpPr>
        <p:spPr>
          <a:xfrm>
            <a:off x="2477443" y="1744260"/>
            <a:ext cx="14545616" cy="77016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ANEXOS:</a:t>
            </a:r>
          </a:p>
          <a:p>
            <a:pPr algn="just" hangingPunct="1">
              <a:lnSpc>
                <a:spcPct val="150000"/>
              </a:lnSpc>
            </a:pPr>
            <a:endParaRPr lang="pt-PT" altLang="pt-PT" sz="4000" b="1" dirty="0">
              <a:solidFill>
                <a:schemeClr val="bg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Tabelas de prescrição do sistema “cerâmica-adesivo” 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88B11119-D8A5-68CB-00EA-6AEC98780F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87499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3AE79-B582-45AA-92D7-1CE3A11EE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9D1EFD8-9246-4394-A323-20CE6EBA2F2F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49330A-2D35-C827-E807-DBEB9006B9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548"/>
          <a:stretch/>
        </p:blipFill>
        <p:spPr>
          <a:xfrm>
            <a:off x="340646" y="196280"/>
            <a:ext cx="16658969" cy="9217024"/>
          </a:xfrm>
          <a:prstGeom prst="rect">
            <a:avLst/>
          </a:prstGeom>
        </p:spPr>
      </p:pic>
      <p:pic>
        <p:nvPicPr>
          <p:cNvPr id="2" name="Imagem 4">
            <a:extLst>
              <a:ext uri="{FF2B5EF4-FFF2-40B4-BE49-F238E27FC236}">
                <a16:creationId xmlns:a16="http://schemas.microsoft.com/office/drawing/2014/main" id="{FD2E3BE4-E981-99F6-F4C7-31F4A9F90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743783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939AF-D0FA-72D9-FDA1-76A522014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7007D6C-2C34-8F89-82B1-03B73B7A6192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294D09-43D0-5E6C-B0DB-3D0EBC884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31" y="440192"/>
            <a:ext cx="16660800" cy="8873215"/>
          </a:xfrm>
          <a:prstGeom prst="rect">
            <a:avLst/>
          </a:prstGeom>
        </p:spPr>
      </p:pic>
      <p:pic>
        <p:nvPicPr>
          <p:cNvPr id="2" name="Imagem 4">
            <a:extLst>
              <a:ext uri="{FF2B5EF4-FFF2-40B4-BE49-F238E27FC236}">
                <a16:creationId xmlns:a16="http://schemas.microsoft.com/office/drawing/2014/main" id="{E2A983DF-3734-66E8-2B5A-B34D8659E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355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1CB6A-6023-F09A-0F4F-89A1DF358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DAEE45B-B0A4-D9B7-9CA5-F7ECEAA7FC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33552A3-0663-57C4-5165-A5B3C03A8E9C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81189BE-8049-452C-3E82-5A26486B5D0B}"/>
              </a:ext>
            </a:extLst>
          </p:cNvPr>
          <p:cNvSpPr txBox="1">
            <a:spLocks noChangeArrowheads="1"/>
          </p:cNvSpPr>
          <p:nvPr/>
        </p:nvSpPr>
        <p:spPr>
          <a:xfrm>
            <a:off x="965275" y="1492425"/>
            <a:ext cx="14905656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	Caso particular da prescrição do adesivo 								NPD para cerâmica porosa</a:t>
            </a:r>
          </a:p>
          <a:p>
            <a:pPr algn="l">
              <a:lnSpc>
                <a:spcPct val="150000"/>
              </a:lnSpc>
              <a:defRPr/>
            </a:pPr>
            <a:endParaRPr lang="pt-PT" sz="700" dirty="0">
              <a:solidFill>
                <a:schemeClr val="tx1"/>
              </a:solidFill>
              <a:latin typeface="Helvetica Light"/>
              <a:ea typeface="Helvetica Light"/>
              <a:cs typeface="Helvetica Light"/>
            </a:endParaRPr>
          </a:p>
          <a:p>
            <a:pPr algn="l">
              <a:lnSpc>
                <a:spcPct val="150000"/>
              </a:lnSpc>
              <a:defRPr/>
            </a:pPr>
            <a:r>
              <a:rPr lang="pt-PT" sz="2800" dirty="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rPr>
              <a:t>O que é o adesivo cola C* ou NPD?</a:t>
            </a:r>
          </a:p>
          <a:p>
            <a:pPr marL="285764" indent="-285764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PT" sz="1600" dirty="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rPr>
              <a:t>Cimento cola com algumas propriedades de Desempenho Não Determinado</a:t>
            </a:r>
          </a:p>
          <a:p>
            <a:pPr marL="285764" indent="-285764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PT" sz="1600" dirty="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rPr>
              <a:t>Performance inferior a cimento cola classe C1</a:t>
            </a:r>
          </a:p>
          <a:p>
            <a:pPr marL="285764" indent="-285764" algn="l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PT" sz="1600" dirty="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rPr>
              <a:t>ATENÇÃO:</a:t>
            </a:r>
          </a:p>
          <a:p>
            <a:pPr algn="l">
              <a:lnSpc>
                <a:spcPct val="150000"/>
              </a:lnSpc>
              <a:defRPr/>
            </a:pPr>
            <a:r>
              <a:rPr lang="pt-PT" sz="1600" dirty="0">
                <a:solidFill>
                  <a:schemeClr val="tx1"/>
                </a:solidFill>
                <a:latin typeface="Helvetica Light"/>
              </a:rPr>
              <a:t>	A sua utilização é permitida unicamente no INTERIOR</a:t>
            </a:r>
          </a:p>
          <a:p>
            <a:pPr algn="l">
              <a:lnSpc>
                <a:spcPct val="150000"/>
              </a:lnSpc>
              <a:defRPr/>
            </a:pPr>
            <a:r>
              <a:rPr lang="pt-PT" sz="1600" dirty="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rPr>
              <a:t>	Só recomendar para a colagem de cerâmica “porosa”, i.e., </a:t>
            </a:r>
          </a:p>
          <a:p>
            <a:pPr algn="l">
              <a:lnSpc>
                <a:spcPct val="150000"/>
              </a:lnSpc>
              <a:defRPr/>
            </a:pPr>
            <a:r>
              <a:rPr lang="pt-PT" sz="1600" dirty="0">
                <a:solidFill>
                  <a:schemeClr val="tx1"/>
                </a:solidFill>
                <a:latin typeface="Helvetica Light"/>
                <a:ea typeface="Helvetica Light"/>
                <a:cs typeface="Helvetica Light"/>
              </a:rPr>
              <a:t>	com absorção de água superior a 6 %</a:t>
            </a:r>
          </a:p>
          <a:p>
            <a:pPr algn="just" hangingPunct="1">
              <a:lnSpc>
                <a:spcPct val="150000"/>
              </a:lnSpc>
            </a:pPr>
            <a:endParaRPr lang="pt-PT" altLang="pt-PT" sz="1600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CD6740E4-C70C-F71A-2EB3-5E3818B7D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812C3B8-E987-6C8B-63A4-CEBCFCA35E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3938" t="28028" r="2750" b="23401"/>
          <a:stretch/>
        </p:blipFill>
        <p:spPr>
          <a:xfrm>
            <a:off x="8410208" y="3789565"/>
            <a:ext cx="8344356" cy="5263699"/>
          </a:xfrm>
          <a:prstGeom prst="rect">
            <a:avLst/>
          </a:prstGeom>
        </p:spPr>
      </p:pic>
      <p:pic>
        <p:nvPicPr>
          <p:cNvPr id="1026" name="Gráfico 1">
            <a:extLst>
              <a:ext uri="{FF2B5EF4-FFF2-40B4-BE49-F238E27FC236}">
                <a16:creationId xmlns:a16="http://schemas.microsoft.com/office/drawing/2014/main" id="{7F01B007-2F82-613F-5FCC-689F136D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323" y="6460976"/>
            <a:ext cx="5106300" cy="30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3024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35341-35C8-E7D5-0A73-A7AE5F348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Datas">
            <a:extLst>
              <a:ext uri="{FF2B5EF4-FFF2-40B4-BE49-F238E27FC236}">
                <a16:creationId xmlns:a16="http://schemas.microsoft.com/office/drawing/2014/main" id="{6E38347F-E15C-E70E-BD13-743CFDA7A69D}"/>
              </a:ext>
            </a:extLst>
          </p:cNvPr>
          <p:cNvSpPr txBox="1"/>
          <p:nvPr/>
        </p:nvSpPr>
        <p:spPr>
          <a:xfrm>
            <a:off x="605235" y="9262567"/>
            <a:ext cx="501292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pt-PT" dirty="0"/>
              <a:t>21.11.2024</a:t>
            </a:r>
            <a:endParaRPr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F76C70A-50C5-8F59-78F6-895798395D07}"/>
              </a:ext>
            </a:extLst>
          </p:cNvPr>
          <p:cNvGrpSpPr/>
          <p:nvPr/>
        </p:nvGrpSpPr>
        <p:grpSpPr>
          <a:xfrm>
            <a:off x="893267" y="482255"/>
            <a:ext cx="14397032" cy="8931049"/>
            <a:chOff x="1227718" y="357663"/>
            <a:chExt cx="6981768" cy="4873268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0F9E8B85-7492-3123-30C5-F1841808185C}"/>
                </a:ext>
              </a:extLst>
            </p:cNvPr>
            <p:cNvGrpSpPr/>
            <p:nvPr/>
          </p:nvGrpSpPr>
          <p:grpSpPr>
            <a:xfrm>
              <a:off x="1227718" y="357663"/>
              <a:ext cx="6981768" cy="4873268"/>
              <a:chOff x="5585962" y="290181"/>
              <a:chExt cx="6981768" cy="4873268"/>
            </a:xfrm>
          </p:grpSpPr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E7CC34C2-C6F5-DF1B-7DEB-2E2621B8E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89" t="1434"/>
              <a:stretch/>
            </p:blipFill>
            <p:spPr>
              <a:xfrm>
                <a:off x="5585962" y="290181"/>
                <a:ext cx="6981768" cy="4873268"/>
              </a:xfrm>
              <a:prstGeom prst="rect">
                <a:avLst/>
              </a:prstGeom>
            </p:spPr>
          </p:pic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5FA7BD18-BEF6-C9B6-3FD7-7A5CE56D2B10}"/>
                  </a:ext>
                </a:extLst>
              </p:cNvPr>
              <p:cNvSpPr/>
              <p:nvPr/>
            </p:nvSpPr>
            <p:spPr>
              <a:xfrm rot="19026779">
                <a:off x="6561575" y="3485663"/>
                <a:ext cx="770374" cy="140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9078C19-28FE-B8AA-33B0-AB6DEF2230B1}"/>
                </a:ext>
              </a:extLst>
            </p:cNvPr>
            <p:cNvSpPr/>
            <p:nvPr/>
          </p:nvSpPr>
          <p:spPr>
            <a:xfrm>
              <a:off x="6564959" y="616296"/>
              <a:ext cx="1425039" cy="665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3" name="Imagem 4">
            <a:extLst>
              <a:ext uri="{FF2B5EF4-FFF2-40B4-BE49-F238E27FC236}">
                <a16:creationId xmlns:a16="http://schemas.microsoft.com/office/drawing/2014/main" id="{5BF1FCB9-9CBB-A255-4E62-02D50FDE30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9390210" y="233470"/>
            <a:ext cx="7577645" cy="2555098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2AB9F01-E992-A95E-BBD0-E00F8497F5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62" t="88836"/>
          <a:stretch>
            <a:fillRect/>
          </a:stretch>
        </p:blipFill>
        <p:spPr>
          <a:xfrm>
            <a:off x="8389184" y="5577394"/>
            <a:ext cx="7337731" cy="7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040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31B72-6C9F-9AE5-FF17-3A1FBBA33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16C6D212-621A-C294-7EBC-47BE61DD9A1A}"/>
              </a:ext>
            </a:extLst>
          </p:cNvPr>
          <p:cNvGrpSpPr/>
          <p:nvPr/>
        </p:nvGrpSpPr>
        <p:grpSpPr>
          <a:xfrm>
            <a:off x="29171" y="0"/>
            <a:ext cx="15553728" cy="9672935"/>
            <a:chOff x="1227718" y="357663"/>
            <a:chExt cx="6981768" cy="4873268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63364932-E515-FDC2-F2F6-FB7D42125310}"/>
                </a:ext>
              </a:extLst>
            </p:cNvPr>
            <p:cNvGrpSpPr/>
            <p:nvPr/>
          </p:nvGrpSpPr>
          <p:grpSpPr>
            <a:xfrm>
              <a:off x="1227718" y="357663"/>
              <a:ext cx="6981768" cy="4873268"/>
              <a:chOff x="5585962" y="290181"/>
              <a:chExt cx="6981768" cy="4873268"/>
            </a:xfrm>
          </p:grpSpPr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EE810FDE-C8EE-A203-D9A4-507321117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889" t="1434"/>
              <a:stretch/>
            </p:blipFill>
            <p:spPr>
              <a:xfrm>
                <a:off x="5585962" y="290181"/>
                <a:ext cx="6981768" cy="4873268"/>
              </a:xfrm>
              <a:prstGeom prst="rect">
                <a:avLst/>
              </a:prstGeom>
            </p:spPr>
          </p:pic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6BCACAF4-A697-2492-BF5F-D673AA12A112}"/>
                  </a:ext>
                </a:extLst>
              </p:cNvPr>
              <p:cNvSpPr/>
              <p:nvPr/>
            </p:nvSpPr>
            <p:spPr>
              <a:xfrm rot="19026779">
                <a:off x="6561575" y="3485663"/>
                <a:ext cx="770374" cy="140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B67C850-2EA5-D894-3B96-A1667E748C8D}"/>
                </a:ext>
              </a:extLst>
            </p:cNvPr>
            <p:cNvSpPr/>
            <p:nvPr/>
          </p:nvSpPr>
          <p:spPr>
            <a:xfrm>
              <a:off x="6564959" y="616296"/>
              <a:ext cx="1425039" cy="665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2" name="Imagem 4">
            <a:extLst>
              <a:ext uri="{FF2B5EF4-FFF2-40B4-BE49-F238E27FC236}">
                <a16:creationId xmlns:a16="http://schemas.microsoft.com/office/drawing/2014/main" id="{B5D5A750-4608-1F88-7636-AF6DCB13E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9445414" y="124272"/>
            <a:ext cx="7577645" cy="2555098"/>
          </a:xfrm>
          <a:prstGeom prst="rect">
            <a:avLst/>
          </a:prstGeom>
          <a:ln>
            <a:noFill/>
          </a:ln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B213C742-25B3-D920-5F43-A7DF975A2E62}"/>
              </a:ext>
            </a:extLst>
          </p:cNvPr>
          <p:cNvSpPr txBox="1"/>
          <p:nvPr/>
        </p:nvSpPr>
        <p:spPr>
          <a:xfrm>
            <a:off x="7806035" y="3386248"/>
            <a:ext cx="10465957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pt-PT" sz="3000" dirty="0">
                <a:solidFill>
                  <a:srgbClr val="5DC3EF"/>
                </a:solidFill>
                <a:latin typeface="Corbel" panose="020B0503020204020204" pitchFamily="34" charset="0"/>
              </a:rPr>
              <a:t>15 ASSOCIADOS EXTRAORDINÁRIOS: </a:t>
            </a: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4741D8E-E4AF-82F1-E4B9-3D17F67115B3}"/>
              </a:ext>
            </a:extLst>
          </p:cNvPr>
          <p:cNvGrpSpPr/>
          <p:nvPr/>
        </p:nvGrpSpPr>
        <p:grpSpPr>
          <a:xfrm>
            <a:off x="8842191" y="4012704"/>
            <a:ext cx="7920000" cy="2664000"/>
            <a:chOff x="561743" y="591162"/>
            <a:chExt cx="7920000" cy="2664000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B87C9881-7C23-347D-C11D-C8A18CCE9ACE}"/>
                </a:ext>
              </a:extLst>
            </p:cNvPr>
            <p:cNvSpPr/>
            <p:nvPr/>
          </p:nvSpPr>
          <p:spPr>
            <a:xfrm>
              <a:off x="561743" y="591162"/>
              <a:ext cx="7920000" cy="26640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t-PT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3E590958-178D-93C9-B4D4-0B014E5FEE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8" t="72348" r="18500" b="18626"/>
            <a:stretch/>
          </p:blipFill>
          <p:spPr bwMode="auto">
            <a:xfrm>
              <a:off x="616734" y="1564081"/>
              <a:ext cx="1362053" cy="61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51806DA-AF86-8A73-85EC-C627EAAAEE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9" t="71015" r="51157" b="18626"/>
            <a:stretch/>
          </p:blipFill>
          <p:spPr bwMode="auto">
            <a:xfrm>
              <a:off x="3243441" y="1475677"/>
              <a:ext cx="1296144" cy="79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A399DA6A-4384-7AE1-EC9E-CB3454645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8137" t="30808" r="12348" b="56424"/>
            <a:stretch/>
          </p:blipFill>
          <p:spPr>
            <a:xfrm>
              <a:off x="2219529" y="1586046"/>
              <a:ext cx="767370" cy="575021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36C8E327-35E8-489E-CA45-A9CB4B66E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2500" t="26666" r="14750" b="18371"/>
            <a:stretch/>
          </p:blipFill>
          <p:spPr>
            <a:xfrm>
              <a:off x="753646" y="711759"/>
              <a:ext cx="1018463" cy="432817"/>
            </a:xfrm>
            <a:prstGeom prst="rect">
              <a:avLst/>
            </a:prstGeom>
          </p:spPr>
        </p:pic>
        <p:pic>
          <p:nvPicPr>
            <p:cNvPr id="30" name="Imagem 29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71AA0F7C-1CA5-8BCB-3AA7-30308699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157" y="820216"/>
              <a:ext cx="1416659" cy="268575"/>
            </a:xfrm>
            <a:prstGeom prst="rect">
              <a:avLst/>
            </a:prstGeom>
          </p:spPr>
        </p:pic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F4F6EF83-1502-7E93-D4FB-D73CA24B7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637" t="33374" r="45017" b="30710"/>
            <a:stretch/>
          </p:blipFill>
          <p:spPr>
            <a:xfrm>
              <a:off x="5900238" y="641805"/>
              <a:ext cx="1200463" cy="572725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A482B256-0294-E73F-F7B9-A40D6B0FE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5108" t="34250" r="8294" b="29590"/>
            <a:stretch/>
          </p:blipFill>
          <p:spPr>
            <a:xfrm>
              <a:off x="3985751" y="710773"/>
              <a:ext cx="1629955" cy="432818"/>
            </a:xfrm>
            <a:prstGeom prst="rect">
              <a:avLst/>
            </a:prstGeom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9C4E3FDA-37A2-D8FC-D173-2D082BD7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23298" y="782475"/>
              <a:ext cx="984974" cy="344056"/>
            </a:xfrm>
            <a:prstGeom prst="rect">
              <a:avLst/>
            </a:prstGeom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059DFE03-9463-191F-679D-00ADF333A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6" t="22311" r="28208" b="31061"/>
            <a:stretch/>
          </p:blipFill>
          <p:spPr bwMode="auto">
            <a:xfrm>
              <a:off x="4871006" y="1595440"/>
              <a:ext cx="885992" cy="53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">
              <a:extLst>
                <a:ext uri="{FF2B5EF4-FFF2-40B4-BE49-F238E27FC236}">
                  <a16:creationId xmlns:a16="http://schemas.microsoft.com/office/drawing/2014/main" id="{BEC22D73-7D87-94A2-F32C-7A68F875E6C8}"/>
                </a:ext>
              </a:extLst>
            </p:cNvPr>
            <p:cNvPicPr/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0" t="12500" r="68571" b="73016"/>
            <a:stretch/>
          </p:blipFill>
          <p:spPr bwMode="auto">
            <a:xfrm>
              <a:off x="616734" y="2564298"/>
              <a:ext cx="1191181" cy="46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F07E05C8-FA9A-5B01-0A9E-096FBA97C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14667" t="37926" r="15167" b="27259"/>
            <a:stretch/>
          </p:blipFill>
          <p:spPr>
            <a:xfrm>
              <a:off x="5924916" y="1727507"/>
              <a:ext cx="1206703" cy="336788"/>
            </a:xfrm>
            <a:prstGeom prst="rect">
              <a:avLst/>
            </a:prstGeom>
          </p:spPr>
        </p:pic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3EBA6F39-558D-A2E9-6E99-05D0E28FBA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8005" t="66987" r="32835" b="18500"/>
            <a:stretch/>
          </p:blipFill>
          <p:spPr>
            <a:xfrm>
              <a:off x="7441197" y="1378414"/>
              <a:ext cx="967075" cy="861900"/>
            </a:xfrm>
            <a:prstGeom prst="rect">
              <a:avLst/>
            </a:prstGeom>
          </p:spPr>
        </p:pic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id="{6F65A546-D9E8-FF8F-5660-86CAB56B90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3" t="71957" r="72234" b="18626"/>
            <a:stretch/>
          </p:blipFill>
          <p:spPr bwMode="auto">
            <a:xfrm>
              <a:off x="3713914" y="2426203"/>
              <a:ext cx="1317764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CFE54E80-70C4-5F4C-1BD5-46277B3F7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638" t="1018" r="1"/>
            <a:stretch/>
          </p:blipFill>
          <p:spPr>
            <a:xfrm>
              <a:off x="5383295" y="2537511"/>
              <a:ext cx="648072" cy="486668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3894CEB2-510E-7265-C9A5-559F3550A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79657" y="2654253"/>
              <a:ext cx="1191181" cy="233339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8CAF97D0-CCE9-7706-1466-A217896B8BD2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89130"/>
          <a:stretch/>
        </p:blipFill>
        <p:spPr>
          <a:xfrm>
            <a:off x="8814147" y="6682096"/>
            <a:ext cx="806009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806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. Título separadores"/>
          <p:cNvSpPr txBox="1"/>
          <p:nvPr/>
        </p:nvSpPr>
        <p:spPr>
          <a:xfrm>
            <a:off x="1541339" y="3009626"/>
            <a:ext cx="11374966" cy="718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 cap="all">
                <a:solidFill>
                  <a:srgbClr val="FFFFFF"/>
                </a:solidFill>
              </a:defRPr>
            </a:pPr>
            <a:r>
              <a:rPr lang="pt-PT" sz="4001" dirty="0"/>
              <a:t>INDICE:</a:t>
            </a:r>
            <a:endParaRPr sz="400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65475" y="3727900"/>
            <a:ext cx="12817424" cy="590142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1. Contexto, Objetivos e Âmbito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2. 	Sistema e características dos materiais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3.	Projeto, programação dos trabalhos    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4.	Aplicação 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5.	Manutenção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bg1"/>
                </a:solidFill>
              </a:rPr>
              <a:t>8. Anexos 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0D2FB09C-1E91-10CD-2C2F-D3057C1EC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4D02724-9156-58FC-D684-CF954245EF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772" t="76277" b="2878"/>
          <a:stretch>
            <a:fillRect/>
          </a:stretch>
        </p:blipFill>
        <p:spPr>
          <a:xfrm>
            <a:off x="0" y="0"/>
            <a:ext cx="8654100" cy="26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476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40BDB-8618-8A8D-C553-26F435DD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09B14EB-24AC-BDAA-CBED-63D619AC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890CE3F-6183-34BC-4F24-4DF939D737CD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0926C92-46CD-A99C-EED1-2BFDA9CBF729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1924472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1. Contexto, Objetivos e Âmbito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SISTEMA “CERÂMICA-ADESIVO”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O mercado em geral deve entender que nenhum dos produtos, cerâmica e adesivo, deve ser considerado em separado, sob pena de colocar em causa a durabilidade e segurança da instalação do sistema “Cerâmica-Adesivo”.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O MANUAL…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Este documento definirá algumas características e o desempenho da cerâmica, dos adesivos e das argamassas de juntas. Terá em conta os suportes onde será aplicado o sistema, os locais de aplicação (interiores ou exteriores, pavimentos ou paredes e casos especiais), o tipo de uso, os acessórios, e alguns pontos particulares. Abordará o sistema, desde o projeto da obra, da prescrição do mesmo, até à aplicação e a sua manutenção.</a:t>
            </a:r>
          </a:p>
          <a:p>
            <a:pPr algn="just" hangingPunct="1">
              <a:lnSpc>
                <a:spcPct val="150000"/>
              </a:lnSpc>
            </a:pPr>
            <a:endParaRPr lang="pt-PT" altLang="pt-PT" sz="40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CB554AC8-ED05-6199-E392-E969123421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50269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EFFBB-9F8C-3CF4-61CB-2BFFF3C61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AD2E6FA-176B-0A7A-04C7-1DE06322AA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6CB8E01A-7042-BB2F-EE8D-1C787C8D9ADD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31ABE4-13D5-6C08-3C44-89D0BB2ACEEC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1708449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1. Contexto, Objetivos e Âmbito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UM MANUAL E UMA FERRAMENTA COMUM…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Desde o momento inicial do projeto, todas as equipas intervenientes no mercado da construção poderão utilizar este documento, tornando-se uma ferramenta comum.  Assim pensemos como é útil, para os fabricantes de cerâmica e de adesivos, para os projetistas, para a direção de obra e empresas fiscalizadoras, ou para os distribuidores das materiais de construção comunicarem com base numa ferramenta comum.</a:t>
            </a:r>
          </a:p>
          <a:p>
            <a:pPr algn="just" hangingPunct="1">
              <a:lnSpc>
                <a:spcPct val="150000"/>
              </a:lnSpc>
            </a:pPr>
            <a:endParaRPr lang="pt-PT" altLang="pt-PT" sz="1200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UM MANUAL E UMA NORMA…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O objetivo final é o de servir de base para a criação de uma norma portuguesa de aplicação do sistema “Cerâmica-Adesivo”. 		</a:t>
            </a:r>
          </a:p>
          <a:p>
            <a:pPr algn="r" hangingPunct="1">
              <a:lnSpc>
                <a:spcPct val="150000"/>
              </a:lnSpc>
            </a:pPr>
            <a:r>
              <a:rPr lang="pt-PT" altLang="pt-PT" sz="2400" dirty="0">
                <a:solidFill>
                  <a:schemeClr val="tx1"/>
                </a:solidFill>
              </a:rPr>
              <a:t>		   </a:t>
            </a:r>
            <a:r>
              <a:rPr lang="pt-PT" sz="3200" b="1" dirty="0">
                <a:solidFill>
                  <a:schemeClr val="tx1"/>
                </a:solidFill>
              </a:rPr>
              <a:t>A subcomissão encarregada do projecto foi criada, </a:t>
            </a:r>
          </a:p>
          <a:p>
            <a:pPr algn="r" hangingPunct="1">
              <a:lnSpc>
                <a:spcPct val="150000"/>
              </a:lnSpc>
            </a:pPr>
            <a:r>
              <a:rPr lang="pt-PT" sz="3200" b="1" dirty="0">
                <a:solidFill>
                  <a:schemeClr val="tx1"/>
                </a:solidFill>
              </a:rPr>
              <a:t>a norma será uma realidade.   </a:t>
            </a:r>
            <a:endParaRPr lang="pt-PT" altLang="pt-PT" sz="3200" b="1" dirty="0">
              <a:solidFill>
                <a:schemeClr val="tx1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9E1A21AB-F756-2EB4-AAD6-D9638CDA4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6429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B7C3F-359A-05C9-0485-F9D8A67C3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010FADC-F316-BFDD-C11B-40851AFAB9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193E522-13A5-5919-BE9F-E3562F07A6C9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24E8E9A-7B7D-761B-BC1A-4EC5FECFDA1E}"/>
              </a:ext>
            </a:extLst>
          </p:cNvPr>
          <p:cNvSpPr txBox="1">
            <a:spLocks noChangeArrowheads="1"/>
          </p:cNvSpPr>
          <p:nvPr/>
        </p:nvSpPr>
        <p:spPr>
          <a:xfrm>
            <a:off x="533227" y="1383227"/>
            <a:ext cx="16129792" cy="306152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 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  Cerâmica: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200" dirty="0">
                <a:solidFill>
                  <a:schemeClr val="tx1"/>
                </a:solidFill>
              </a:rPr>
              <a:t>De uma forma simples, define-se que a cerâmica são placas feitas de argila e outros materiais inorgânicos, vitrificadas ou não, produzidas segundo vários processos e com diferentes absorções de água. 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chemeClr val="tx1"/>
                </a:solidFill>
              </a:rPr>
              <a:t>						</a:t>
            </a:r>
            <a:endParaRPr lang="pt-PT" altLang="pt-PT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D01807CB-057E-17DD-3C83-4C64D45C3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1CE5867-1AA4-B27F-633C-C29F2C99B671}"/>
              </a:ext>
            </a:extLst>
          </p:cNvPr>
          <p:cNvSpPr txBox="1"/>
          <p:nvPr/>
        </p:nvSpPr>
        <p:spPr>
          <a:xfrm>
            <a:off x="533227" y="4686408"/>
            <a:ext cx="6912768" cy="35843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hangingPunct="1">
              <a:lnSpc>
                <a:spcPct val="150000"/>
              </a:lnSpc>
            </a:pPr>
            <a:r>
              <a:rPr lang="pt-PT" altLang="pt-PT" sz="2200" b="0" dirty="0">
                <a:solidFill>
                  <a:schemeClr val="tx1"/>
                </a:solidFill>
              </a:rPr>
              <a:t>A norma EN 14411: 2017 – Pavimentos e revestimentos cerâmicos, separa a cerâmica em vários grupos, consoante a percentagem de absorção de água. Nas tabelas deste manual foram considerados apenas dois grupos. Assim, temos peças com absorção de água ≤ 0,5% e peças com absorção de água &gt; 0,5%.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683D09-8BA9-601B-2FF4-F4A370F79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027" y="4300737"/>
            <a:ext cx="898097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53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1FECC-9A46-3316-D10B-064954938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7BE9094-3191-6B80-3D41-D47E018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EEFE832-6AD8-48C7-918F-B7FBE572C3CC}"/>
              </a:ext>
            </a:extLst>
          </p:cNvPr>
          <p:cNvSpPr/>
          <p:nvPr/>
        </p:nvSpPr>
        <p:spPr>
          <a:xfrm rot="19026779">
            <a:off x="3514457" y="680308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A6C193ED-887E-1E68-2CF1-24F063E17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F9C59B8-AC9A-9308-12B9-855B9B37A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511" y="6419456"/>
            <a:ext cx="6492368" cy="29519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2DADE77-4D2B-765B-02D7-62E8DB16E4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9484"/>
          <a:stretch/>
        </p:blipFill>
        <p:spPr>
          <a:xfrm>
            <a:off x="91252" y="5987408"/>
            <a:ext cx="5040560" cy="35947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6D21784-52CF-3206-D84A-1B18CC6527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517"/>
          <a:stretch/>
        </p:blipFill>
        <p:spPr>
          <a:xfrm>
            <a:off x="12373579" y="5987408"/>
            <a:ext cx="4937512" cy="3594794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97D09062-6DFF-EA2D-3815-F78EC1B47775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1420417"/>
            <a:ext cx="15769752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  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Adesivo:</a:t>
            </a:r>
          </a:p>
          <a:p>
            <a:pPr algn="just" hangingPunct="1">
              <a:lnSpc>
                <a:spcPct val="150000"/>
              </a:lnSpc>
            </a:pPr>
            <a:r>
              <a:rPr lang="pt-PT" altLang="pt-PT" sz="2200" dirty="0">
                <a:solidFill>
                  <a:schemeClr val="tx1"/>
                </a:solidFill>
              </a:rPr>
              <a:t>Os adesivos dividem-se em três tipos (C, D e R), segundo a norma EN 12004 – Colas para ladrilhos. Caracterizam-se conforme a composição química do seu ligante principal e diferenciam-se ainda, mediante determinadas classificações e características fundamentais e/ou opcionais. A escolha do adesivo adequado depende das características dos materiais e das suas propriedades, uma das quais, a porosidade. Assim, a superfície muito porosa apenas necessita de um adesivo de prestações normais e as superfícies pouco porosas, necessitam de um adesivo com características melhoradas. </a:t>
            </a:r>
            <a:r>
              <a:rPr lang="pt-PT" altLang="pt-PT" sz="2400" b="1" dirty="0">
                <a:solidFill>
                  <a:schemeClr val="tx1"/>
                </a:solidFill>
              </a:rPr>
              <a:t>						</a:t>
            </a:r>
            <a:endParaRPr lang="pt-PT" altLang="pt-P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761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0932C-F14B-8DC5-A2A9-FE402402B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DCEE7C1-4C76-8F21-695D-9918350A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76" t="43611" r="48235" b="19934"/>
          <a:stretch/>
        </p:blipFill>
        <p:spPr>
          <a:xfrm>
            <a:off x="0" y="0"/>
            <a:ext cx="3843132" cy="330318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C3CA87D-D9FC-BDA0-422C-826209F16198}"/>
              </a:ext>
            </a:extLst>
          </p:cNvPr>
          <p:cNvSpPr/>
          <p:nvPr/>
        </p:nvSpPr>
        <p:spPr>
          <a:xfrm rot="19026779">
            <a:off x="3483417" y="6124524"/>
            <a:ext cx="1588580" cy="25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6232D4D-5738-C702-53CD-B43F8FAE7A9E}"/>
              </a:ext>
            </a:extLst>
          </p:cNvPr>
          <p:cNvSpPr txBox="1">
            <a:spLocks noChangeArrowheads="1"/>
          </p:cNvSpPr>
          <p:nvPr/>
        </p:nvSpPr>
        <p:spPr>
          <a:xfrm>
            <a:off x="893267" y="774274"/>
            <a:ext cx="15121680" cy="727280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 2. Sistema e características dos materiais</a:t>
            </a:r>
          </a:p>
          <a:p>
            <a:pPr algn="l" hangingPunct="1">
              <a:lnSpc>
                <a:spcPct val="150000"/>
              </a:lnSpc>
            </a:pPr>
            <a:r>
              <a:rPr lang="pt-PT" altLang="pt-PT" sz="4000" b="1" dirty="0">
                <a:solidFill>
                  <a:schemeClr val="tx1"/>
                </a:solidFill>
              </a:rPr>
              <a:t>						Adesivo:</a:t>
            </a:r>
            <a:endParaRPr lang="pt-PT" altLang="pt-PT" sz="40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r>
              <a:rPr lang="pt-PT" altLang="pt-PT" sz="2400" b="1" dirty="0">
                <a:solidFill>
                  <a:srgbClr val="FF0000"/>
                </a:solidFill>
              </a:rPr>
              <a:t>   </a:t>
            </a: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dirty="0">
              <a:solidFill>
                <a:srgbClr val="FF0000"/>
              </a:solidFill>
            </a:endParaRPr>
          </a:p>
          <a:p>
            <a:pPr algn="just" hangingPunct="1">
              <a:lnSpc>
                <a:spcPct val="150000"/>
              </a:lnSpc>
            </a:pPr>
            <a:endParaRPr lang="pt-PT" altLang="pt-PT" sz="2400" b="1" dirty="0">
              <a:solidFill>
                <a:schemeClr val="tx1"/>
              </a:solidFill>
            </a:endParaRP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F264EEA5-1274-C49E-1705-82694D23F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8" t="18005" r="16082" b="25712"/>
          <a:stretch/>
        </p:blipFill>
        <p:spPr>
          <a:xfrm>
            <a:off x="13710691" y="196280"/>
            <a:ext cx="3520122" cy="1186946"/>
          </a:xfrm>
          <a:prstGeom prst="rect">
            <a:avLst/>
          </a:prstGeom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525EC5-C42F-9528-10CF-2842843764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4636"/>
          <a:stretch/>
        </p:blipFill>
        <p:spPr>
          <a:xfrm>
            <a:off x="3665094" y="3220618"/>
            <a:ext cx="11335202" cy="380090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D2DE3A9-E62A-6C8D-126A-E34D7613A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190" y="7021524"/>
            <a:ext cx="10242530" cy="12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914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c540e6-b8b2-45df-bf33-210216ab7807" xsi:nil="true"/>
    <lcf76f155ced4ddcb4097134ff3c332f xmlns="600fe514-d04a-443c-bec5-ee71ff1afd0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28B76DD545804B9EE54091FBC1C871" ma:contentTypeVersion="16" ma:contentTypeDescription="Criar um novo documento." ma:contentTypeScope="" ma:versionID="3ae4b437cb2971dd5fe93fb8e1cab6ab">
  <xsd:schema xmlns:xsd="http://www.w3.org/2001/XMLSchema" xmlns:xs="http://www.w3.org/2001/XMLSchema" xmlns:p="http://schemas.microsoft.com/office/2006/metadata/properties" xmlns:ns2="600fe514-d04a-443c-bec5-ee71ff1afd0d" xmlns:ns3="bdc540e6-b8b2-45df-bf33-210216ab7807" targetNamespace="http://schemas.microsoft.com/office/2006/metadata/properties" ma:root="true" ma:fieldsID="3f9e4ffd52453712dd23a764da0efec9" ns2:_="" ns3:_="">
    <xsd:import namespace="600fe514-d04a-443c-bec5-ee71ff1afd0d"/>
    <xsd:import namespace="bdc540e6-b8b2-45df-bf33-210216ab7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fe514-d04a-443c-bec5-ee71ff1af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e6cbace5-1407-47d1-9aee-f8972ea88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540e6-b8b2-45df-bf33-210216ab7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7ecb37-3266-4272-8e36-78b29017583a}" ma:internalName="TaxCatchAll" ma:showField="CatchAllData" ma:web="bdc540e6-b8b2-45df-bf33-210216ab7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2A0328-F9DE-45C0-9F47-B068BB284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F85A0-9CD3-4056-B57C-3BDC854BEF3D}">
  <ds:schemaRefs>
    <ds:schemaRef ds:uri="http://schemas.microsoft.com/office/2006/metadata/properties"/>
    <ds:schemaRef ds:uri="http://schemas.microsoft.com/office/infopath/2007/PartnerControls"/>
    <ds:schemaRef ds:uri="bdc540e6-b8b2-45df-bf33-210216ab7807"/>
    <ds:schemaRef ds:uri="600fe514-d04a-443c-bec5-ee71ff1afd0d"/>
  </ds:schemaRefs>
</ds:datastoreItem>
</file>

<file path=customXml/itemProps3.xml><?xml version="1.0" encoding="utf-8"?>
<ds:datastoreItem xmlns:ds="http://schemas.openxmlformats.org/officeDocument/2006/customXml" ds:itemID="{442C4289-AB66-45B3-85D3-BAC9DB657E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fe514-d04a-443c-bec5-ee71ff1afd0d"/>
    <ds:schemaRef ds:uri="bdc540e6-b8b2-45df-bf33-210216ab7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7056</TotalTime>
  <Words>2565</Words>
  <Application>Microsoft Office PowerPoint</Application>
  <PresentationFormat>Personalizados</PresentationFormat>
  <Paragraphs>357</Paragraphs>
  <Slides>28</Slides>
  <Notes>28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39" baseType="lpstr">
      <vt:lpstr>ADLaM Display</vt:lpstr>
      <vt:lpstr>Arial</vt:lpstr>
      <vt:lpstr>Corbel</vt:lpstr>
      <vt:lpstr>Helvetica Light</vt:lpstr>
      <vt:lpstr>Helvetica Neue</vt:lpstr>
      <vt:lpstr>Helvetica Neue Light</vt:lpstr>
      <vt:lpstr>Helvetica Neue Medium</vt:lpstr>
      <vt:lpstr>Helvetica Neue Thin</vt:lpstr>
      <vt:lpstr>Verdana</vt:lpstr>
      <vt:lpstr>Wingdings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Jordão Mario</dc:creator>
  <cp:lastModifiedBy>Apfac Apfac</cp:lastModifiedBy>
  <cp:revision>150</cp:revision>
  <cp:lastPrinted>2020-10-22T08:35:33Z</cp:lastPrinted>
  <dcterms:modified xsi:type="dcterms:W3CDTF">2026-01-24T13:55:04Z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d06422-c515-4a4e-a1f2-e6a0c0200eae_Enabled">
    <vt:lpwstr>true</vt:lpwstr>
  </property>
  <property fmtid="{D5CDD505-2E9C-101B-9397-08002B2CF9AE}" pid="3" name="MSIP_Label_ced06422-c515-4a4e-a1f2-e6a0c0200eae_SetDate">
    <vt:lpwstr>2022-09-20T12:15:04Z</vt:lpwstr>
  </property>
  <property fmtid="{D5CDD505-2E9C-101B-9397-08002B2CF9AE}" pid="4" name="MSIP_Label_ced06422-c515-4a4e-a1f2-e6a0c0200eae_Method">
    <vt:lpwstr>Standard</vt:lpwstr>
  </property>
  <property fmtid="{D5CDD505-2E9C-101B-9397-08002B2CF9AE}" pid="5" name="MSIP_Label_ced06422-c515-4a4e-a1f2-e6a0c0200eae_Name">
    <vt:lpwstr>Unclassifed</vt:lpwstr>
  </property>
  <property fmtid="{D5CDD505-2E9C-101B-9397-08002B2CF9AE}" pid="6" name="MSIP_Label_ced06422-c515-4a4e-a1f2-e6a0c0200eae_SiteId">
    <vt:lpwstr>e339bd4b-2e3b-4035-a452-2112d502f2ff</vt:lpwstr>
  </property>
  <property fmtid="{D5CDD505-2E9C-101B-9397-08002B2CF9AE}" pid="7" name="MSIP_Label_ced06422-c515-4a4e-a1f2-e6a0c0200eae_ActionId">
    <vt:lpwstr>6455dc5f-6ca6-4806-9c48-a36b83a64ddb</vt:lpwstr>
  </property>
  <property fmtid="{D5CDD505-2E9C-101B-9397-08002B2CF9AE}" pid="8" name="MSIP_Label_ced06422-c515-4a4e-a1f2-e6a0c0200eae_ContentBits">
    <vt:lpwstr>0</vt:lpwstr>
  </property>
  <property fmtid="{D5CDD505-2E9C-101B-9397-08002B2CF9AE}" pid="9" name="MSIP_Label_f9b70de6-c25b-4e12-b1f2-8ec1df9f39f6_Enabled">
    <vt:lpwstr>true</vt:lpwstr>
  </property>
  <property fmtid="{D5CDD505-2E9C-101B-9397-08002B2CF9AE}" pid="10" name="MSIP_Label_f9b70de6-c25b-4e12-b1f2-8ec1df9f39f6_SetDate">
    <vt:lpwstr>2023-05-11T08:47:44Z</vt:lpwstr>
  </property>
  <property fmtid="{D5CDD505-2E9C-101B-9397-08002B2CF9AE}" pid="11" name="MSIP_Label_f9b70de6-c25b-4e12-b1f2-8ec1df9f39f6_Method">
    <vt:lpwstr>Privileged</vt:lpwstr>
  </property>
  <property fmtid="{D5CDD505-2E9C-101B-9397-08002B2CF9AE}" pid="12" name="MSIP_Label_f9b70de6-c25b-4e12-b1f2-8ec1df9f39f6_Name">
    <vt:lpwstr>Publico</vt:lpwstr>
  </property>
  <property fmtid="{D5CDD505-2E9C-101B-9397-08002B2CF9AE}" pid="13" name="MSIP_Label_f9b70de6-c25b-4e12-b1f2-8ec1df9f39f6_SiteId">
    <vt:lpwstr>6dfb2d2b-090c-43c1-b20f-6d60ced73886</vt:lpwstr>
  </property>
  <property fmtid="{D5CDD505-2E9C-101B-9397-08002B2CF9AE}" pid="14" name="MSIP_Label_f9b70de6-c25b-4e12-b1f2-8ec1df9f39f6_ActionId">
    <vt:lpwstr>937d0892-83ff-4a23-8b31-d8b76d63869d</vt:lpwstr>
  </property>
  <property fmtid="{D5CDD505-2E9C-101B-9397-08002B2CF9AE}" pid="15" name="MSIP_Label_f9b70de6-c25b-4e12-b1f2-8ec1df9f39f6_ContentBits">
    <vt:lpwstr>0</vt:lpwstr>
  </property>
  <property fmtid="{D5CDD505-2E9C-101B-9397-08002B2CF9AE}" pid="16" name="MediaServiceImageTags">
    <vt:lpwstr/>
  </property>
  <property fmtid="{D5CDD505-2E9C-101B-9397-08002B2CF9AE}" pid="17" name="ContentTypeId">
    <vt:lpwstr>0x010100B528B76DD545804B9EE54091FBC1C871</vt:lpwstr>
  </property>
</Properties>
</file>